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6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170CBF-5F5F-4725-9788-30997E83710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4AC2900-5832-478D-AB3C-4FAE59163951}">
      <dgm:prSet/>
      <dgm:spPr/>
      <dgm:t>
        <a:bodyPr/>
        <a:lstStyle/>
        <a:p>
          <a:pPr>
            <a:defRPr cap="all"/>
          </a:pPr>
          <a:r>
            <a:rPr lang="en-US"/>
            <a:t>Lead Time: total elapsed time from request/commit to running in production.</a:t>
          </a:r>
        </a:p>
      </dgm:t>
    </dgm:pt>
    <dgm:pt modelId="{E4266127-2C91-4D28-8A2A-099CC4EC083F}" type="parTrans" cxnId="{9D952B79-F12A-4172-B6D1-E6A9F74C6DE5}">
      <dgm:prSet/>
      <dgm:spPr/>
      <dgm:t>
        <a:bodyPr/>
        <a:lstStyle/>
        <a:p>
          <a:endParaRPr lang="en-US"/>
        </a:p>
      </dgm:t>
    </dgm:pt>
    <dgm:pt modelId="{4E95B2B6-A915-42DC-BF19-D0A4822BAD2B}" type="sibTrans" cxnId="{9D952B79-F12A-4172-B6D1-E6A9F74C6DE5}">
      <dgm:prSet/>
      <dgm:spPr/>
      <dgm:t>
        <a:bodyPr/>
        <a:lstStyle/>
        <a:p>
          <a:endParaRPr lang="en-US"/>
        </a:p>
      </dgm:t>
    </dgm:pt>
    <dgm:pt modelId="{6DA2ADE1-295D-4FA2-A8DB-093BA6333945}">
      <dgm:prSet/>
      <dgm:spPr/>
      <dgm:t>
        <a:bodyPr/>
        <a:lstStyle/>
        <a:p>
          <a:pPr>
            <a:defRPr cap="all"/>
          </a:pPr>
          <a:r>
            <a:rPr lang="en-US"/>
            <a:t>Processing (Cycle) Time: the actual hands‑on time to complete a step or change.</a:t>
          </a:r>
        </a:p>
      </dgm:t>
    </dgm:pt>
    <dgm:pt modelId="{DCA787AB-14F3-42E1-9E08-6EE20853AD9B}" type="parTrans" cxnId="{BE587E47-4A6D-4203-920D-7CA27B716937}">
      <dgm:prSet/>
      <dgm:spPr/>
      <dgm:t>
        <a:bodyPr/>
        <a:lstStyle/>
        <a:p>
          <a:endParaRPr lang="en-US"/>
        </a:p>
      </dgm:t>
    </dgm:pt>
    <dgm:pt modelId="{FBE65B7D-B65E-4510-83CB-73AA31A2BF3C}" type="sibTrans" cxnId="{BE587E47-4A6D-4203-920D-7CA27B716937}">
      <dgm:prSet/>
      <dgm:spPr/>
      <dgm:t>
        <a:bodyPr/>
        <a:lstStyle/>
        <a:p>
          <a:endParaRPr lang="en-US"/>
        </a:p>
      </dgm:t>
    </dgm:pt>
    <dgm:pt modelId="{DA788A50-30CE-49BE-9548-73C00D8AB3A4}">
      <dgm:prSet/>
      <dgm:spPr/>
      <dgm:t>
        <a:bodyPr/>
        <a:lstStyle/>
        <a:p>
          <a:pPr>
            <a:defRPr cap="all"/>
          </a:pPr>
          <a:r>
            <a:rPr lang="en-US"/>
            <a:t>% Complete &amp; Accurate: quality of outputs handed to the next step (no rework needed).</a:t>
          </a:r>
        </a:p>
      </dgm:t>
    </dgm:pt>
    <dgm:pt modelId="{46FBAC63-4FF5-4BF0-95A3-7DA2FCD058E9}" type="parTrans" cxnId="{E2EBC536-F159-4448-A894-06D7A6E9351A}">
      <dgm:prSet/>
      <dgm:spPr/>
      <dgm:t>
        <a:bodyPr/>
        <a:lstStyle/>
        <a:p>
          <a:endParaRPr lang="en-US"/>
        </a:p>
      </dgm:t>
    </dgm:pt>
    <dgm:pt modelId="{F0D3752D-1D0D-41E4-AA52-095AD341748B}" type="sibTrans" cxnId="{E2EBC536-F159-4448-A894-06D7A6E9351A}">
      <dgm:prSet/>
      <dgm:spPr/>
      <dgm:t>
        <a:bodyPr/>
        <a:lstStyle/>
        <a:p>
          <a:endParaRPr lang="en-US"/>
        </a:p>
      </dgm:t>
    </dgm:pt>
    <dgm:pt modelId="{27DC2351-590C-4BEF-B10D-7BC968BA9D99}" type="pres">
      <dgm:prSet presAssocID="{C6170CBF-5F5F-4725-9788-30997E83710B}" presName="root" presStyleCnt="0">
        <dgm:presLayoutVars>
          <dgm:dir/>
          <dgm:resizeHandles val="exact"/>
        </dgm:presLayoutVars>
      </dgm:prSet>
      <dgm:spPr/>
    </dgm:pt>
    <dgm:pt modelId="{F6BE6AD1-0CE0-406E-8C91-685B5C1DF148}" type="pres">
      <dgm:prSet presAssocID="{14AC2900-5832-478D-AB3C-4FAE59163951}" presName="compNode" presStyleCnt="0"/>
      <dgm:spPr/>
    </dgm:pt>
    <dgm:pt modelId="{DCB9826D-F67A-4F4D-B7A3-C8743F7CD8C3}" type="pres">
      <dgm:prSet presAssocID="{14AC2900-5832-478D-AB3C-4FAE5916395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FF8793F-1B4D-4782-AA48-935AA1A06345}" type="pres">
      <dgm:prSet presAssocID="{14AC2900-5832-478D-AB3C-4FAE591639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1F396AE3-2BF5-424B-888D-1A1BD756FC5F}" type="pres">
      <dgm:prSet presAssocID="{14AC2900-5832-478D-AB3C-4FAE59163951}" presName="spaceRect" presStyleCnt="0"/>
      <dgm:spPr/>
    </dgm:pt>
    <dgm:pt modelId="{8A0BF92D-0141-400A-A7AE-031AED8FB5EA}" type="pres">
      <dgm:prSet presAssocID="{14AC2900-5832-478D-AB3C-4FAE59163951}" presName="textRect" presStyleLbl="revTx" presStyleIdx="0" presStyleCnt="3">
        <dgm:presLayoutVars>
          <dgm:chMax val="1"/>
          <dgm:chPref val="1"/>
        </dgm:presLayoutVars>
      </dgm:prSet>
      <dgm:spPr/>
    </dgm:pt>
    <dgm:pt modelId="{8886F175-261F-46A4-9152-D64088F0BBE4}" type="pres">
      <dgm:prSet presAssocID="{4E95B2B6-A915-42DC-BF19-D0A4822BAD2B}" presName="sibTrans" presStyleCnt="0"/>
      <dgm:spPr/>
    </dgm:pt>
    <dgm:pt modelId="{80330762-BC02-444D-8768-A1F50AF48072}" type="pres">
      <dgm:prSet presAssocID="{6DA2ADE1-295D-4FA2-A8DB-093BA6333945}" presName="compNode" presStyleCnt="0"/>
      <dgm:spPr/>
    </dgm:pt>
    <dgm:pt modelId="{6AAA73D6-CF1D-4240-AD5A-E7A08E74CAEA}" type="pres">
      <dgm:prSet presAssocID="{6DA2ADE1-295D-4FA2-A8DB-093BA633394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343A510-E14C-40DA-9AF7-130914816A03}" type="pres">
      <dgm:prSet presAssocID="{6DA2ADE1-295D-4FA2-A8DB-093BA63339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E45D419-384F-4035-9B47-9AE6EAF31D7A}" type="pres">
      <dgm:prSet presAssocID="{6DA2ADE1-295D-4FA2-A8DB-093BA6333945}" presName="spaceRect" presStyleCnt="0"/>
      <dgm:spPr/>
    </dgm:pt>
    <dgm:pt modelId="{4F339976-6B54-4986-9A30-0C32BD4A0EC0}" type="pres">
      <dgm:prSet presAssocID="{6DA2ADE1-295D-4FA2-A8DB-093BA6333945}" presName="textRect" presStyleLbl="revTx" presStyleIdx="1" presStyleCnt="3">
        <dgm:presLayoutVars>
          <dgm:chMax val="1"/>
          <dgm:chPref val="1"/>
        </dgm:presLayoutVars>
      </dgm:prSet>
      <dgm:spPr/>
    </dgm:pt>
    <dgm:pt modelId="{D50CC876-1F14-4188-89D1-5F9C64DBCF6B}" type="pres">
      <dgm:prSet presAssocID="{FBE65B7D-B65E-4510-83CB-73AA31A2BF3C}" presName="sibTrans" presStyleCnt="0"/>
      <dgm:spPr/>
    </dgm:pt>
    <dgm:pt modelId="{8C9900F4-CF2A-46DA-9F2E-5AE28FC44DFA}" type="pres">
      <dgm:prSet presAssocID="{DA788A50-30CE-49BE-9548-73C00D8AB3A4}" presName="compNode" presStyleCnt="0"/>
      <dgm:spPr/>
    </dgm:pt>
    <dgm:pt modelId="{91F74501-633B-458E-B2AB-EEC36376C889}" type="pres">
      <dgm:prSet presAssocID="{DA788A50-30CE-49BE-9548-73C00D8AB3A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6C3982C-5687-4AF1-8365-798070DF300F}" type="pres">
      <dgm:prSet presAssocID="{DA788A50-30CE-49BE-9548-73C00D8AB3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551061E-8654-4670-8A12-B69CCD6F599B}" type="pres">
      <dgm:prSet presAssocID="{DA788A50-30CE-49BE-9548-73C00D8AB3A4}" presName="spaceRect" presStyleCnt="0"/>
      <dgm:spPr/>
    </dgm:pt>
    <dgm:pt modelId="{986FC120-1142-4837-96A4-2E75D28B1069}" type="pres">
      <dgm:prSet presAssocID="{DA788A50-30CE-49BE-9548-73C00D8AB3A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2EBC536-F159-4448-A894-06D7A6E9351A}" srcId="{C6170CBF-5F5F-4725-9788-30997E83710B}" destId="{DA788A50-30CE-49BE-9548-73C00D8AB3A4}" srcOrd="2" destOrd="0" parTransId="{46FBAC63-4FF5-4BF0-95A3-7DA2FCD058E9}" sibTransId="{F0D3752D-1D0D-41E4-AA52-095AD341748B}"/>
    <dgm:cxn modelId="{E9712065-64A6-4939-B599-3C968C3FD206}" type="presOf" srcId="{DA788A50-30CE-49BE-9548-73C00D8AB3A4}" destId="{986FC120-1142-4837-96A4-2E75D28B1069}" srcOrd="0" destOrd="0" presId="urn:microsoft.com/office/officeart/2018/5/layout/IconLeafLabelList"/>
    <dgm:cxn modelId="{6EA58345-A75C-4CD5-A4BE-D45CBEB6B7A6}" type="presOf" srcId="{6DA2ADE1-295D-4FA2-A8DB-093BA6333945}" destId="{4F339976-6B54-4986-9A30-0C32BD4A0EC0}" srcOrd="0" destOrd="0" presId="urn:microsoft.com/office/officeart/2018/5/layout/IconLeafLabelList"/>
    <dgm:cxn modelId="{BE587E47-4A6D-4203-920D-7CA27B716937}" srcId="{C6170CBF-5F5F-4725-9788-30997E83710B}" destId="{6DA2ADE1-295D-4FA2-A8DB-093BA6333945}" srcOrd="1" destOrd="0" parTransId="{DCA787AB-14F3-42E1-9E08-6EE20853AD9B}" sibTransId="{FBE65B7D-B65E-4510-83CB-73AA31A2BF3C}"/>
    <dgm:cxn modelId="{5F91D467-466E-408C-B847-12781645AF49}" type="presOf" srcId="{14AC2900-5832-478D-AB3C-4FAE59163951}" destId="{8A0BF92D-0141-400A-A7AE-031AED8FB5EA}" srcOrd="0" destOrd="0" presId="urn:microsoft.com/office/officeart/2018/5/layout/IconLeafLabelList"/>
    <dgm:cxn modelId="{9D952B79-F12A-4172-B6D1-E6A9F74C6DE5}" srcId="{C6170CBF-5F5F-4725-9788-30997E83710B}" destId="{14AC2900-5832-478D-AB3C-4FAE59163951}" srcOrd="0" destOrd="0" parTransId="{E4266127-2C91-4D28-8A2A-099CC4EC083F}" sibTransId="{4E95B2B6-A915-42DC-BF19-D0A4822BAD2B}"/>
    <dgm:cxn modelId="{FAD66AD1-84D1-4D9E-836C-BE7C17B6BC63}" type="presOf" srcId="{C6170CBF-5F5F-4725-9788-30997E83710B}" destId="{27DC2351-590C-4BEF-B10D-7BC968BA9D99}" srcOrd="0" destOrd="0" presId="urn:microsoft.com/office/officeart/2018/5/layout/IconLeafLabelList"/>
    <dgm:cxn modelId="{36DAA659-B539-464C-AC51-8E8CB6A44760}" type="presParOf" srcId="{27DC2351-590C-4BEF-B10D-7BC968BA9D99}" destId="{F6BE6AD1-0CE0-406E-8C91-685B5C1DF148}" srcOrd="0" destOrd="0" presId="urn:microsoft.com/office/officeart/2018/5/layout/IconLeafLabelList"/>
    <dgm:cxn modelId="{04158A65-995B-492F-AC78-4E912B965E20}" type="presParOf" srcId="{F6BE6AD1-0CE0-406E-8C91-685B5C1DF148}" destId="{DCB9826D-F67A-4F4D-B7A3-C8743F7CD8C3}" srcOrd="0" destOrd="0" presId="urn:microsoft.com/office/officeart/2018/5/layout/IconLeafLabelList"/>
    <dgm:cxn modelId="{09D9F6C1-0293-43C3-9CE2-8DC4593E2C95}" type="presParOf" srcId="{F6BE6AD1-0CE0-406E-8C91-685B5C1DF148}" destId="{0FF8793F-1B4D-4782-AA48-935AA1A06345}" srcOrd="1" destOrd="0" presId="urn:microsoft.com/office/officeart/2018/5/layout/IconLeafLabelList"/>
    <dgm:cxn modelId="{417519BB-1893-4A1B-9D8F-20519874A752}" type="presParOf" srcId="{F6BE6AD1-0CE0-406E-8C91-685B5C1DF148}" destId="{1F396AE3-2BF5-424B-888D-1A1BD756FC5F}" srcOrd="2" destOrd="0" presId="urn:microsoft.com/office/officeart/2018/5/layout/IconLeafLabelList"/>
    <dgm:cxn modelId="{90824C22-6DD1-4D74-BFA5-201C7811E0BA}" type="presParOf" srcId="{F6BE6AD1-0CE0-406E-8C91-685B5C1DF148}" destId="{8A0BF92D-0141-400A-A7AE-031AED8FB5EA}" srcOrd="3" destOrd="0" presId="urn:microsoft.com/office/officeart/2018/5/layout/IconLeafLabelList"/>
    <dgm:cxn modelId="{B2388784-CDB2-42DF-8F57-1B383ED88C3C}" type="presParOf" srcId="{27DC2351-590C-4BEF-B10D-7BC968BA9D99}" destId="{8886F175-261F-46A4-9152-D64088F0BBE4}" srcOrd="1" destOrd="0" presId="urn:microsoft.com/office/officeart/2018/5/layout/IconLeafLabelList"/>
    <dgm:cxn modelId="{229A5D54-A5E8-468E-85D2-E26596C68CF4}" type="presParOf" srcId="{27DC2351-590C-4BEF-B10D-7BC968BA9D99}" destId="{80330762-BC02-444D-8768-A1F50AF48072}" srcOrd="2" destOrd="0" presId="urn:microsoft.com/office/officeart/2018/5/layout/IconLeafLabelList"/>
    <dgm:cxn modelId="{4F5A56E2-A390-4A87-B0AD-1DB4783FF562}" type="presParOf" srcId="{80330762-BC02-444D-8768-A1F50AF48072}" destId="{6AAA73D6-CF1D-4240-AD5A-E7A08E74CAEA}" srcOrd="0" destOrd="0" presId="urn:microsoft.com/office/officeart/2018/5/layout/IconLeafLabelList"/>
    <dgm:cxn modelId="{62535122-1A43-461C-ACA6-D15FF7AE88DF}" type="presParOf" srcId="{80330762-BC02-444D-8768-A1F50AF48072}" destId="{C343A510-E14C-40DA-9AF7-130914816A03}" srcOrd="1" destOrd="0" presId="urn:microsoft.com/office/officeart/2018/5/layout/IconLeafLabelList"/>
    <dgm:cxn modelId="{5108F09B-7954-4099-BC07-273376170244}" type="presParOf" srcId="{80330762-BC02-444D-8768-A1F50AF48072}" destId="{CE45D419-384F-4035-9B47-9AE6EAF31D7A}" srcOrd="2" destOrd="0" presId="urn:microsoft.com/office/officeart/2018/5/layout/IconLeafLabelList"/>
    <dgm:cxn modelId="{D0681D49-4D97-4BCB-8BA9-2F9577A72134}" type="presParOf" srcId="{80330762-BC02-444D-8768-A1F50AF48072}" destId="{4F339976-6B54-4986-9A30-0C32BD4A0EC0}" srcOrd="3" destOrd="0" presId="urn:microsoft.com/office/officeart/2018/5/layout/IconLeafLabelList"/>
    <dgm:cxn modelId="{F650C81D-17C9-4F4D-ADB5-0D9EE84E11AF}" type="presParOf" srcId="{27DC2351-590C-4BEF-B10D-7BC968BA9D99}" destId="{D50CC876-1F14-4188-89D1-5F9C64DBCF6B}" srcOrd="3" destOrd="0" presId="urn:microsoft.com/office/officeart/2018/5/layout/IconLeafLabelList"/>
    <dgm:cxn modelId="{3545A605-E4DE-46EE-B92D-6D76A056BA0C}" type="presParOf" srcId="{27DC2351-590C-4BEF-B10D-7BC968BA9D99}" destId="{8C9900F4-CF2A-46DA-9F2E-5AE28FC44DFA}" srcOrd="4" destOrd="0" presId="urn:microsoft.com/office/officeart/2018/5/layout/IconLeafLabelList"/>
    <dgm:cxn modelId="{8501DF27-72A2-42A6-B80D-7E4D84379E5F}" type="presParOf" srcId="{8C9900F4-CF2A-46DA-9F2E-5AE28FC44DFA}" destId="{91F74501-633B-458E-B2AB-EEC36376C889}" srcOrd="0" destOrd="0" presId="urn:microsoft.com/office/officeart/2018/5/layout/IconLeafLabelList"/>
    <dgm:cxn modelId="{F3DD462B-5F0B-48DD-A599-1C074340FC99}" type="presParOf" srcId="{8C9900F4-CF2A-46DA-9F2E-5AE28FC44DFA}" destId="{A6C3982C-5687-4AF1-8365-798070DF300F}" srcOrd="1" destOrd="0" presId="urn:microsoft.com/office/officeart/2018/5/layout/IconLeafLabelList"/>
    <dgm:cxn modelId="{6DCF6365-FA95-4AD9-A66D-00DFB86AA608}" type="presParOf" srcId="{8C9900F4-CF2A-46DA-9F2E-5AE28FC44DFA}" destId="{6551061E-8654-4670-8A12-B69CCD6F599B}" srcOrd="2" destOrd="0" presId="urn:microsoft.com/office/officeart/2018/5/layout/IconLeafLabelList"/>
    <dgm:cxn modelId="{85850356-0806-442D-B99B-927F48862543}" type="presParOf" srcId="{8C9900F4-CF2A-46DA-9F2E-5AE28FC44DFA}" destId="{986FC120-1142-4837-96A4-2E75D28B106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0D8852-C80E-474D-B6A9-48F49D26014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FF7774-F446-41ED-A0C3-D1F4544100F2}">
      <dgm:prSet/>
      <dgm:spPr/>
      <dgm:t>
        <a:bodyPr/>
        <a:lstStyle/>
        <a:p>
          <a:r>
            <a:rPr lang="en-US"/>
            <a:t>Lead Time = waiting + work time across the entire flow (what customers experience).</a:t>
          </a:r>
        </a:p>
      </dgm:t>
    </dgm:pt>
    <dgm:pt modelId="{6BC707AD-1AF9-4B94-88AC-2A7BB91FC94E}" type="parTrans" cxnId="{F89FC005-9D49-4C2D-843E-0DE05F2013B4}">
      <dgm:prSet/>
      <dgm:spPr/>
      <dgm:t>
        <a:bodyPr/>
        <a:lstStyle/>
        <a:p>
          <a:endParaRPr lang="en-US"/>
        </a:p>
      </dgm:t>
    </dgm:pt>
    <dgm:pt modelId="{B47EBFAB-9430-4CC9-A0C9-8169C860BEF2}" type="sibTrans" cxnId="{F89FC005-9D49-4C2D-843E-0DE05F2013B4}">
      <dgm:prSet/>
      <dgm:spPr/>
      <dgm:t>
        <a:bodyPr/>
        <a:lstStyle/>
        <a:p>
          <a:endParaRPr lang="en-US"/>
        </a:p>
      </dgm:t>
    </dgm:pt>
    <dgm:pt modelId="{999A1B2A-AD23-44AA-A448-6A3260B105F9}">
      <dgm:prSet/>
      <dgm:spPr/>
      <dgm:t>
        <a:bodyPr/>
        <a:lstStyle/>
        <a:p>
          <a:r>
            <a:rPr lang="en-US"/>
            <a:t>Processing Time = touch time actually spent doing the work in a given step.</a:t>
          </a:r>
        </a:p>
      </dgm:t>
    </dgm:pt>
    <dgm:pt modelId="{59039DF2-CFAD-4344-AB31-D2AE3465338D}" type="parTrans" cxnId="{E1B67CB2-AF8A-427C-B782-27CA5F56BA98}">
      <dgm:prSet/>
      <dgm:spPr/>
      <dgm:t>
        <a:bodyPr/>
        <a:lstStyle/>
        <a:p>
          <a:endParaRPr lang="en-US"/>
        </a:p>
      </dgm:t>
    </dgm:pt>
    <dgm:pt modelId="{F91C9211-358F-48DF-8723-B9C4F8A602F7}" type="sibTrans" cxnId="{E1B67CB2-AF8A-427C-B782-27CA5F56BA98}">
      <dgm:prSet/>
      <dgm:spPr/>
      <dgm:t>
        <a:bodyPr/>
        <a:lstStyle/>
        <a:p>
          <a:endParaRPr lang="en-US"/>
        </a:p>
      </dgm:t>
    </dgm:pt>
    <dgm:pt modelId="{8178CE33-9D81-4751-89CE-3EF9D1A07388}">
      <dgm:prSet/>
      <dgm:spPr/>
      <dgm:t>
        <a:bodyPr/>
        <a:lstStyle/>
        <a:p>
          <a:r>
            <a:rPr lang="en-US"/>
            <a:t>Implication: Long queues, approvals, or environment waits stretch lead time even when processing time is short.</a:t>
          </a:r>
        </a:p>
      </dgm:t>
    </dgm:pt>
    <dgm:pt modelId="{660C2B64-8F2B-4969-8491-AFF0EE136584}" type="parTrans" cxnId="{376D6C18-0A15-4C32-988F-6A4F61F3F9F4}">
      <dgm:prSet/>
      <dgm:spPr/>
      <dgm:t>
        <a:bodyPr/>
        <a:lstStyle/>
        <a:p>
          <a:endParaRPr lang="en-US"/>
        </a:p>
      </dgm:t>
    </dgm:pt>
    <dgm:pt modelId="{BA91F82F-E155-46B1-BE2F-C9AC8C1C701D}" type="sibTrans" cxnId="{376D6C18-0A15-4C32-988F-6A4F61F3F9F4}">
      <dgm:prSet/>
      <dgm:spPr/>
      <dgm:t>
        <a:bodyPr/>
        <a:lstStyle/>
        <a:p>
          <a:endParaRPr lang="en-US"/>
        </a:p>
      </dgm:t>
    </dgm:pt>
    <dgm:pt modelId="{92C16622-25C1-41B6-8D36-21EBA3D23139}" type="pres">
      <dgm:prSet presAssocID="{370D8852-C80E-474D-B6A9-48F49D260140}" presName="root" presStyleCnt="0">
        <dgm:presLayoutVars>
          <dgm:dir/>
          <dgm:resizeHandles val="exact"/>
        </dgm:presLayoutVars>
      </dgm:prSet>
      <dgm:spPr/>
    </dgm:pt>
    <dgm:pt modelId="{094CD7AF-E13D-4E07-AA6F-00FAD9FDB4E8}" type="pres">
      <dgm:prSet presAssocID="{5FFF7774-F446-41ED-A0C3-D1F4544100F2}" presName="compNode" presStyleCnt="0"/>
      <dgm:spPr/>
    </dgm:pt>
    <dgm:pt modelId="{4F7BA207-1682-46D8-98A1-A3C76CC5DD73}" type="pres">
      <dgm:prSet presAssocID="{5FFF7774-F446-41ED-A0C3-D1F4544100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EDD60D4-7265-414E-8991-B8608A4A417C}" type="pres">
      <dgm:prSet presAssocID="{5FFF7774-F446-41ED-A0C3-D1F4544100F2}" presName="spaceRect" presStyleCnt="0"/>
      <dgm:spPr/>
    </dgm:pt>
    <dgm:pt modelId="{A0642111-232D-475F-BEC8-45971736D95C}" type="pres">
      <dgm:prSet presAssocID="{5FFF7774-F446-41ED-A0C3-D1F4544100F2}" presName="textRect" presStyleLbl="revTx" presStyleIdx="0" presStyleCnt="3">
        <dgm:presLayoutVars>
          <dgm:chMax val="1"/>
          <dgm:chPref val="1"/>
        </dgm:presLayoutVars>
      </dgm:prSet>
      <dgm:spPr/>
    </dgm:pt>
    <dgm:pt modelId="{D0B8E250-7504-4A4F-806D-D0DB9FC6BBEB}" type="pres">
      <dgm:prSet presAssocID="{B47EBFAB-9430-4CC9-A0C9-8169C860BEF2}" presName="sibTrans" presStyleCnt="0"/>
      <dgm:spPr/>
    </dgm:pt>
    <dgm:pt modelId="{B2A1F3BD-FAAA-4F39-9CF7-8D41B2EC3CE2}" type="pres">
      <dgm:prSet presAssocID="{999A1B2A-AD23-44AA-A448-6A3260B105F9}" presName="compNode" presStyleCnt="0"/>
      <dgm:spPr/>
    </dgm:pt>
    <dgm:pt modelId="{D23055CB-38B8-415B-81D8-1F547B0C9EBF}" type="pres">
      <dgm:prSet presAssocID="{999A1B2A-AD23-44AA-A448-6A3260B105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334DC92B-40DB-4682-884B-B6687A3DA3E0}" type="pres">
      <dgm:prSet presAssocID="{999A1B2A-AD23-44AA-A448-6A3260B105F9}" presName="spaceRect" presStyleCnt="0"/>
      <dgm:spPr/>
    </dgm:pt>
    <dgm:pt modelId="{23CCCFB7-DAB3-48FD-B30D-37828EE39EEF}" type="pres">
      <dgm:prSet presAssocID="{999A1B2A-AD23-44AA-A448-6A3260B105F9}" presName="textRect" presStyleLbl="revTx" presStyleIdx="1" presStyleCnt="3">
        <dgm:presLayoutVars>
          <dgm:chMax val="1"/>
          <dgm:chPref val="1"/>
        </dgm:presLayoutVars>
      </dgm:prSet>
      <dgm:spPr/>
    </dgm:pt>
    <dgm:pt modelId="{C6B62D4F-FA59-4FAC-AC85-71352F019F00}" type="pres">
      <dgm:prSet presAssocID="{F91C9211-358F-48DF-8723-B9C4F8A602F7}" presName="sibTrans" presStyleCnt="0"/>
      <dgm:spPr/>
    </dgm:pt>
    <dgm:pt modelId="{3BB33422-ED8D-4B0F-994A-F4BDC5DD52F8}" type="pres">
      <dgm:prSet presAssocID="{8178CE33-9D81-4751-89CE-3EF9D1A07388}" presName="compNode" presStyleCnt="0"/>
      <dgm:spPr/>
    </dgm:pt>
    <dgm:pt modelId="{D75863BA-B5E2-4E73-86EF-70AC941C5099}" type="pres">
      <dgm:prSet presAssocID="{8178CE33-9D81-4751-89CE-3EF9D1A073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C2932DFB-C57E-44E5-B38F-CCA8520D605A}" type="pres">
      <dgm:prSet presAssocID="{8178CE33-9D81-4751-89CE-3EF9D1A07388}" presName="spaceRect" presStyleCnt="0"/>
      <dgm:spPr/>
    </dgm:pt>
    <dgm:pt modelId="{B18F231A-D2A9-4C6A-AFBA-88E79DEEC8D4}" type="pres">
      <dgm:prSet presAssocID="{8178CE33-9D81-4751-89CE-3EF9D1A0738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9FC005-9D49-4C2D-843E-0DE05F2013B4}" srcId="{370D8852-C80E-474D-B6A9-48F49D260140}" destId="{5FFF7774-F446-41ED-A0C3-D1F4544100F2}" srcOrd="0" destOrd="0" parTransId="{6BC707AD-1AF9-4B94-88AC-2A7BB91FC94E}" sibTransId="{B47EBFAB-9430-4CC9-A0C9-8169C860BEF2}"/>
    <dgm:cxn modelId="{376D6C18-0A15-4C32-988F-6A4F61F3F9F4}" srcId="{370D8852-C80E-474D-B6A9-48F49D260140}" destId="{8178CE33-9D81-4751-89CE-3EF9D1A07388}" srcOrd="2" destOrd="0" parTransId="{660C2B64-8F2B-4969-8491-AFF0EE136584}" sibTransId="{BA91F82F-E155-46B1-BE2F-C9AC8C1C701D}"/>
    <dgm:cxn modelId="{7A048942-5275-4367-966C-132D4F7C24AC}" type="presOf" srcId="{5FFF7774-F446-41ED-A0C3-D1F4544100F2}" destId="{A0642111-232D-475F-BEC8-45971736D95C}" srcOrd="0" destOrd="0" presId="urn:microsoft.com/office/officeart/2018/2/layout/IconLabelList"/>
    <dgm:cxn modelId="{84CA3C6D-EB3A-474A-AE3B-FE688C737742}" type="presOf" srcId="{8178CE33-9D81-4751-89CE-3EF9D1A07388}" destId="{B18F231A-D2A9-4C6A-AFBA-88E79DEEC8D4}" srcOrd="0" destOrd="0" presId="urn:microsoft.com/office/officeart/2018/2/layout/IconLabelList"/>
    <dgm:cxn modelId="{E1B67CB2-AF8A-427C-B782-27CA5F56BA98}" srcId="{370D8852-C80E-474D-B6A9-48F49D260140}" destId="{999A1B2A-AD23-44AA-A448-6A3260B105F9}" srcOrd="1" destOrd="0" parTransId="{59039DF2-CFAD-4344-AB31-D2AE3465338D}" sibTransId="{F91C9211-358F-48DF-8723-B9C4F8A602F7}"/>
    <dgm:cxn modelId="{F412A6E6-C8C2-46B9-9F89-CCCBAF240305}" type="presOf" srcId="{370D8852-C80E-474D-B6A9-48F49D260140}" destId="{92C16622-25C1-41B6-8D36-21EBA3D23139}" srcOrd="0" destOrd="0" presId="urn:microsoft.com/office/officeart/2018/2/layout/IconLabelList"/>
    <dgm:cxn modelId="{57F80DFB-D3FB-480D-97A2-1C874E8357D1}" type="presOf" srcId="{999A1B2A-AD23-44AA-A448-6A3260B105F9}" destId="{23CCCFB7-DAB3-48FD-B30D-37828EE39EEF}" srcOrd="0" destOrd="0" presId="urn:microsoft.com/office/officeart/2018/2/layout/IconLabelList"/>
    <dgm:cxn modelId="{31BDB04D-672A-4E3D-B994-2A131980E030}" type="presParOf" srcId="{92C16622-25C1-41B6-8D36-21EBA3D23139}" destId="{094CD7AF-E13D-4E07-AA6F-00FAD9FDB4E8}" srcOrd="0" destOrd="0" presId="urn:microsoft.com/office/officeart/2018/2/layout/IconLabelList"/>
    <dgm:cxn modelId="{BDA08DB2-DD76-4A76-8822-AE42761C81EF}" type="presParOf" srcId="{094CD7AF-E13D-4E07-AA6F-00FAD9FDB4E8}" destId="{4F7BA207-1682-46D8-98A1-A3C76CC5DD73}" srcOrd="0" destOrd="0" presId="urn:microsoft.com/office/officeart/2018/2/layout/IconLabelList"/>
    <dgm:cxn modelId="{FC6D97A2-0C4A-4C69-98E8-0F0BC0A0C574}" type="presParOf" srcId="{094CD7AF-E13D-4E07-AA6F-00FAD9FDB4E8}" destId="{1EDD60D4-7265-414E-8991-B8608A4A417C}" srcOrd="1" destOrd="0" presId="urn:microsoft.com/office/officeart/2018/2/layout/IconLabelList"/>
    <dgm:cxn modelId="{4A92A4B0-7F87-4B68-970F-C458E66A8513}" type="presParOf" srcId="{094CD7AF-E13D-4E07-AA6F-00FAD9FDB4E8}" destId="{A0642111-232D-475F-BEC8-45971736D95C}" srcOrd="2" destOrd="0" presId="urn:microsoft.com/office/officeart/2018/2/layout/IconLabelList"/>
    <dgm:cxn modelId="{AE335481-BCFB-4273-A257-216161905DC5}" type="presParOf" srcId="{92C16622-25C1-41B6-8D36-21EBA3D23139}" destId="{D0B8E250-7504-4A4F-806D-D0DB9FC6BBEB}" srcOrd="1" destOrd="0" presId="urn:microsoft.com/office/officeart/2018/2/layout/IconLabelList"/>
    <dgm:cxn modelId="{8E8224A3-23EC-4660-A714-8961D1643617}" type="presParOf" srcId="{92C16622-25C1-41B6-8D36-21EBA3D23139}" destId="{B2A1F3BD-FAAA-4F39-9CF7-8D41B2EC3CE2}" srcOrd="2" destOrd="0" presId="urn:microsoft.com/office/officeart/2018/2/layout/IconLabelList"/>
    <dgm:cxn modelId="{9E97C317-E2F3-4AF7-8072-A980FFB7EE6F}" type="presParOf" srcId="{B2A1F3BD-FAAA-4F39-9CF7-8D41B2EC3CE2}" destId="{D23055CB-38B8-415B-81D8-1F547B0C9EBF}" srcOrd="0" destOrd="0" presId="urn:microsoft.com/office/officeart/2018/2/layout/IconLabelList"/>
    <dgm:cxn modelId="{6DD5457C-0E48-466E-88E1-1E987F347684}" type="presParOf" srcId="{B2A1F3BD-FAAA-4F39-9CF7-8D41B2EC3CE2}" destId="{334DC92B-40DB-4682-884B-B6687A3DA3E0}" srcOrd="1" destOrd="0" presId="urn:microsoft.com/office/officeart/2018/2/layout/IconLabelList"/>
    <dgm:cxn modelId="{97B1FA9C-256A-4B59-B083-98A1C65070A8}" type="presParOf" srcId="{B2A1F3BD-FAAA-4F39-9CF7-8D41B2EC3CE2}" destId="{23CCCFB7-DAB3-48FD-B30D-37828EE39EEF}" srcOrd="2" destOrd="0" presId="urn:microsoft.com/office/officeart/2018/2/layout/IconLabelList"/>
    <dgm:cxn modelId="{287E2404-B21F-440C-89D3-C5764B0CC1A1}" type="presParOf" srcId="{92C16622-25C1-41B6-8D36-21EBA3D23139}" destId="{C6B62D4F-FA59-4FAC-AC85-71352F019F00}" srcOrd="3" destOrd="0" presId="urn:microsoft.com/office/officeart/2018/2/layout/IconLabelList"/>
    <dgm:cxn modelId="{92A231D5-A41C-4089-B577-0375CBD1CFD2}" type="presParOf" srcId="{92C16622-25C1-41B6-8D36-21EBA3D23139}" destId="{3BB33422-ED8D-4B0F-994A-F4BDC5DD52F8}" srcOrd="4" destOrd="0" presId="urn:microsoft.com/office/officeart/2018/2/layout/IconLabelList"/>
    <dgm:cxn modelId="{756D460F-A268-4AE3-A094-0FF6B42EF091}" type="presParOf" srcId="{3BB33422-ED8D-4B0F-994A-F4BDC5DD52F8}" destId="{D75863BA-B5E2-4E73-86EF-70AC941C5099}" srcOrd="0" destOrd="0" presId="urn:microsoft.com/office/officeart/2018/2/layout/IconLabelList"/>
    <dgm:cxn modelId="{D851B536-38FF-4894-BBAD-E4C33E815A09}" type="presParOf" srcId="{3BB33422-ED8D-4B0F-994A-F4BDC5DD52F8}" destId="{C2932DFB-C57E-44E5-B38F-CCA8520D605A}" srcOrd="1" destOrd="0" presId="urn:microsoft.com/office/officeart/2018/2/layout/IconLabelList"/>
    <dgm:cxn modelId="{60CD30DA-87C6-4DE1-9184-415035802669}" type="presParOf" srcId="{3BB33422-ED8D-4B0F-994A-F4BDC5DD52F8}" destId="{B18F231A-D2A9-4C6A-AFBA-88E79DEEC8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B15C8-4433-4F93-995B-F0E217DD02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168719A-D504-4988-B39C-A121D3BC7DE7}">
      <dgm:prSet/>
      <dgm:spPr/>
      <dgm:t>
        <a:bodyPr/>
        <a:lstStyle/>
        <a:p>
          <a:r>
            <a:rPr lang="en-US"/>
            <a:t>Symptoms: long manual test cycles, change advisory boards, environment bottlenecks, and handoffs across silos.</a:t>
          </a:r>
        </a:p>
      </dgm:t>
    </dgm:pt>
    <dgm:pt modelId="{EEE1DD5E-A846-4555-84D9-B4C7E1A35A6D}" type="parTrans" cxnId="{907271C5-0C58-46AA-896C-72F2C5161E1D}">
      <dgm:prSet/>
      <dgm:spPr/>
      <dgm:t>
        <a:bodyPr/>
        <a:lstStyle/>
        <a:p>
          <a:endParaRPr lang="en-US"/>
        </a:p>
      </dgm:t>
    </dgm:pt>
    <dgm:pt modelId="{95841907-81B3-4526-A1A3-6D7D9E1BB99A}" type="sibTrans" cxnId="{907271C5-0C58-46AA-896C-72F2C5161E1D}">
      <dgm:prSet/>
      <dgm:spPr/>
      <dgm:t>
        <a:bodyPr/>
        <a:lstStyle/>
        <a:p>
          <a:endParaRPr lang="en-US"/>
        </a:p>
      </dgm:t>
    </dgm:pt>
    <dgm:pt modelId="{3CFE93C4-DDC3-426B-ADF5-38AB716741C1}">
      <dgm:prSet/>
      <dgm:spPr/>
      <dgm:t>
        <a:bodyPr/>
        <a:lstStyle/>
        <a:p>
          <a:r>
            <a:rPr lang="en-US"/>
            <a:t>Result: release lead times measured in months and painful weekends/late‑night deployments.</a:t>
          </a:r>
        </a:p>
      </dgm:t>
    </dgm:pt>
    <dgm:pt modelId="{AC4E8D1A-7EAC-401B-AB55-0836B0085159}" type="parTrans" cxnId="{7E242E7C-5304-48F7-9EA4-1723DA91CFEF}">
      <dgm:prSet/>
      <dgm:spPr/>
      <dgm:t>
        <a:bodyPr/>
        <a:lstStyle/>
        <a:p>
          <a:endParaRPr lang="en-US"/>
        </a:p>
      </dgm:t>
    </dgm:pt>
    <dgm:pt modelId="{666504EC-ACD6-47F0-BF40-6879A904C245}" type="sibTrans" cxnId="{7E242E7C-5304-48F7-9EA4-1723DA91CFEF}">
      <dgm:prSet/>
      <dgm:spPr/>
      <dgm:t>
        <a:bodyPr/>
        <a:lstStyle/>
        <a:p>
          <a:endParaRPr lang="en-US"/>
        </a:p>
      </dgm:t>
    </dgm:pt>
    <dgm:pt modelId="{4ED5C1AD-7DFF-420C-8667-86052EA0EFA0}">
      <dgm:prSet/>
      <dgm:spPr/>
      <dgm:t>
        <a:bodyPr/>
        <a:lstStyle/>
        <a:p>
          <a:r>
            <a:rPr lang="en-US"/>
            <a:t>Recent data point: many orgs report average deployment delays ≈ 3.8 months due to skills gaps and low automation.</a:t>
          </a:r>
        </a:p>
      </dgm:t>
    </dgm:pt>
    <dgm:pt modelId="{E74FBEC9-16B0-4F4B-AB62-BDC87A8CC569}" type="parTrans" cxnId="{2594CD0C-6402-49B0-8FD5-DF2B4657E8DF}">
      <dgm:prSet/>
      <dgm:spPr/>
      <dgm:t>
        <a:bodyPr/>
        <a:lstStyle/>
        <a:p>
          <a:endParaRPr lang="en-US"/>
        </a:p>
      </dgm:t>
    </dgm:pt>
    <dgm:pt modelId="{86836C80-60C4-444F-BB6A-B513FA8D8F95}" type="sibTrans" cxnId="{2594CD0C-6402-49B0-8FD5-DF2B4657E8DF}">
      <dgm:prSet/>
      <dgm:spPr/>
      <dgm:t>
        <a:bodyPr/>
        <a:lstStyle/>
        <a:p>
          <a:endParaRPr lang="en-US"/>
        </a:p>
      </dgm:t>
    </dgm:pt>
    <dgm:pt modelId="{E5D973EC-DDA9-44FE-8D09-C29BF95EBD65}" type="pres">
      <dgm:prSet presAssocID="{F9CB15C8-4433-4F93-995B-F0E217DD02CD}" presName="root" presStyleCnt="0">
        <dgm:presLayoutVars>
          <dgm:dir/>
          <dgm:resizeHandles val="exact"/>
        </dgm:presLayoutVars>
      </dgm:prSet>
      <dgm:spPr/>
    </dgm:pt>
    <dgm:pt modelId="{9645B452-A853-4580-9588-19319524F96F}" type="pres">
      <dgm:prSet presAssocID="{0168719A-D504-4988-B39C-A121D3BC7DE7}" presName="compNode" presStyleCnt="0"/>
      <dgm:spPr/>
    </dgm:pt>
    <dgm:pt modelId="{B717F651-EBC9-48FD-BD64-1320BB69B753}" type="pres">
      <dgm:prSet presAssocID="{0168719A-D504-4988-B39C-A121D3BC7DE7}" presName="bgRect" presStyleLbl="bgShp" presStyleIdx="0" presStyleCnt="3"/>
      <dgm:spPr/>
    </dgm:pt>
    <dgm:pt modelId="{BC57440B-67D4-466B-A874-9E9F6CB703AC}" type="pres">
      <dgm:prSet presAssocID="{0168719A-D504-4988-B39C-A121D3BC7D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595FBB9-1ACD-4E57-BC6A-C61727371B84}" type="pres">
      <dgm:prSet presAssocID="{0168719A-D504-4988-B39C-A121D3BC7DE7}" presName="spaceRect" presStyleCnt="0"/>
      <dgm:spPr/>
    </dgm:pt>
    <dgm:pt modelId="{5D76C5C3-660C-4139-91AA-65AD04BD7C21}" type="pres">
      <dgm:prSet presAssocID="{0168719A-D504-4988-B39C-A121D3BC7DE7}" presName="parTx" presStyleLbl="revTx" presStyleIdx="0" presStyleCnt="3">
        <dgm:presLayoutVars>
          <dgm:chMax val="0"/>
          <dgm:chPref val="0"/>
        </dgm:presLayoutVars>
      </dgm:prSet>
      <dgm:spPr/>
    </dgm:pt>
    <dgm:pt modelId="{522C27FA-8955-41DD-B834-DB5FB7E800B6}" type="pres">
      <dgm:prSet presAssocID="{95841907-81B3-4526-A1A3-6D7D9E1BB99A}" presName="sibTrans" presStyleCnt="0"/>
      <dgm:spPr/>
    </dgm:pt>
    <dgm:pt modelId="{4A5ED220-C42D-4E94-A392-458870DDA42A}" type="pres">
      <dgm:prSet presAssocID="{3CFE93C4-DDC3-426B-ADF5-38AB716741C1}" presName="compNode" presStyleCnt="0"/>
      <dgm:spPr/>
    </dgm:pt>
    <dgm:pt modelId="{8E14D649-7FEB-47BB-8FD9-BDF052291927}" type="pres">
      <dgm:prSet presAssocID="{3CFE93C4-DDC3-426B-ADF5-38AB716741C1}" presName="bgRect" presStyleLbl="bgShp" presStyleIdx="1" presStyleCnt="3"/>
      <dgm:spPr/>
    </dgm:pt>
    <dgm:pt modelId="{B5E6FDA8-C9B8-478A-9F7C-FBB52276D964}" type="pres">
      <dgm:prSet presAssocID="{3CFE93C4-DDC3-426B-ADF5-38AB716741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32D5A66A-94A0-4C02-832C-2E07AC2049E2}" type="pres">
      <dgm:prSet presAssocID="{3CFE93C4-DDC3-426B-ADF5-38AB716741C1}" presName="spaceRect" presStyleCnt="0"/>
      <dgm:spPr/>
    </dgm:pt>
    <dgm:pt modelId="{DA06C354-3669-4684-A669-EDF2586DD1E5}" type="pres">
      <dgm:prSet presAssocID="{3CFE93C4-DDC3-426B-ADF5-38AB716741C1}" presName="parTx" presStyleLbl="revTx" presStyleIdx="1" presStyleCnt="3">
        <dgm:presLayoutVars>
          <dgm:chMax val="0"/>
          <dgm:chPref val="0"/>
        </dgm:presLayoutVars>
      </dgm:prSet>
      <dgm:spPr/>
    </dgm:pt>
    <dgm:pt modelId="{473B0108-0B1C-41CF-9B0C-C7C6933E3E62}" type="pres">
      <dgm:prSet presAssocID="{666504EC-ACD6-47F0-BF40-6879A904C245}" presName="sibTrans" presStyleCnt="0"/>
      <dgm:spPr/>
    </dgm:pt>
    <dgm:pt modelId="{45EEE263-EFEF-4586-B7D5-62F5D1BA2C5A}" type="pres">
      <dgm:prSet presAssocID="{4ED5C1AD-7DFF-420C-8667-86052EA0EFA0}" presName="compNode" presStyleCnt="0"/>
      <dgm:spPr/>
    </dgm:pt>
    <dgm:pt modelId="{C3F0E806-446B-4C7D-8363-77F5B3321295}" type="pres">
      <dgm:prSet presAssocID="{4ED5C1AD-7DFF-420C-8667-86052EA0EFA0}" presName="bgRect" presStyleLbl="bgShp" presStyleIdx="2" presStyleCnt="3"/>
      <dgm:spPr/>
    </dgm:pt>
    <dgm:pt modelId="{274966C0-9F9E-4FD0-9845-38C45DC5D738}" type="pres">
      <dgm:prSet presAssocID="{4ED5C1AD-7DFF-420C-8667-86052EA0EF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75A09DD-3915-4DB0-B107-48AEA7DF24AC}" type="pres">
      <dgm:prSet presAssocID="{4ED5C1AD-7DFF-420C-8667-86052EA0EFA0}" presName="spaceRect" presStyleCnt="0"/>
      <dgm:spPr/>
    </dgm:pt>
    <dgm:pt modelId="{998B11BE-D6D4-4D58-9AB8-8FF6071B1F13}" type="pres">
      <dgm:prSet presAssocID="{4ED5C1AD-7DFF-420C-8667-86052EA0EFA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94CD0C-6402-49B0-8FD5-DF2B4657E8DF}" srcId="{F9CB15C8-4433-4F93-995B-F0E217DD02CD}" destId="{4ED5C1AD-7DFF-420C-8667-86052EA0EFA0}" srcOrd="2" destOrd="0" parTransId="{E74FBEC9-16B0-4F4B-AB62-BDC87A8CC569}" sibTransId="{86836C80-60C4-444F-BB6A-B513FA8D8F95}"/>
    <dgm:cxn modelId="{75307E0F-AB59-45FE-8845-99FCB139E8E4}" type="presOf" srcId="{4ED5C1AD-7DFF-420C-8667-86052EA0EFA0}" destId="{998B11BE-D6D4-4D58-9AB8-8FF6071B1F13}" srcOrd="0" destOrd="0" presId="urn:microsoft.com/office/officeart/2018/2/layout/IconVerticalSolidList"/>
    <dgm:cxn modelId="{4930C76B-ACED-4E2B-ADB5-8FEE3488536D}" type="presOf" srcId="{F9CB15C8-4433-4F93-995B-F0E217DD02CD}" destId="{E5D973EC-DDA9-44FE-8D09-C29BF95EBD65}" srcOrd="0" destOrd="0" presId="urn:microsoft.com/office/officeart/2018/2/layout/IconVerticalSolidList"/>
    <dgm:cxn modelId="{5881196D-1C8F-4FA5-B7FB-7842DD715DB5}" type="presOf" srcId="{0168719A-D504-4988-B39C-A121D3BC7DE7}" destId="{5D76C5C3-660C-4139-91AA-65AD04BD7C21}" srcOrd="0" destOrd="0" presId="urn:microsoft.com/office/officeart/2018/2/layout/IconVerticalSolidList"/>
    <dgm:cxn modelId="{7E242E7C-5304-48F7-9EA4-1723DA91CFEF}" srcId="{F9CB15C8-4433-4F93-995B-F0E217DD02CD}" destId="{3CFE93C4-DDC3-426B-ADF5-38AB716741C1}" srcOrd="1" destOrd="0" parTransId="{AC4E8D1A-7EAC-401B-AB55-0836B0085159}" sibTransId="{666504EC-ACD6-47F0-BF40-6879A904C245}"/>
    <dgm:cxn modelId="{085202C0-CC61-45A9-BD93-DCA04B6C4C7E}" type="presOf" srcId="{3CFE93C4-DDC3-426B-ADF5-38AB716741C1}" destId="{DA06C354-3669-4684-A669-EDF2586DD1E5}" srcOrd="0" destOrd="0" presId="urn:microsoft.com/office/officeart/2018/2/layout/IconVerticalSolidList"/>
    <dgm:cxn modelId="{907271C5-0C58-46AA-896C-72F2C5161E1D}" srcId="{F9CB15C8-4433-4F93-995B-F0E217DD02CD}" destId="{0168719A-D504-4988-B39C-A121D3BC7DE7}" srcOrd="0" destOrd="0" parTransId="{EEE1DD5E-A846-4555-84D9-B4C7E1A35A6D}" sibTransId="{95841907-81B3-4526-A1A3-6D7D9E1BB99A}"/>
    <dgm:cxn modelId="{0890E4EE-F2BB-46C6-A8DC-14B6A8139D8A}" type="presParOf" srcId="{E5D973EC-DDA9-44FE-8D09-C29BF95EBD65}" destId="{9645B452-A853-4580-9588-19319524F96F}" srcOrd="0" destOrd="0" presId="urn:microsoft.com/office/officeart/2018/2/layout/IconVerticalSolidList"/>
    <dgm:cxn modelId="{464A66FF-B743-4DF9-BA4C-5D1D80B9A62B}" type="presParOf" srcId="{9645B452-A853-4580-9588-19319524F96F}" destId="{B717F651-EBC9-48FD-BD64-1320BB69B753}" srcOrd="0" destOrd="0" presId="urn:microsoft.com/office/officeart/2018/2/layout/IconVerticalSolidList"/>
    <dgm:cxn modelId="{8A16BFFD-017B-437F-9685-00E23DB411A3}" type="presParOf" srcId="{9645B452-A853-4580-9588-19319524F96F}" destId="{BC57440B-67D4-466B-A874-9E9F6CB703AC}" srcOrd="1" destOrd="0" presId="urn:microsoft.com/office/officeart/2018/2/layout/IconVerticalSolidList"/>
    <dgm:cxn modelId="{8960A6A5-DF13-4961-9C1E-61DEC42328E0}" type="presParOf" srcId="{9645B452-A853-4580-9588-19319524F96F}" destId="{5595FBB9-1ACD-4E57-BC6A-C61727371B84}" srcOrd="2" destOrd="0" presId="urn:microsoft.com/office/officeart/2018/2/layout/IconVerticalSolidList"/>
    <dgm:cxn modelId="{FB0746DC-204B-4D19-95C5-1FFA19E94E32}" type="presParOf" srcId="{9645B452-A853-4580-9588-19319524F96F}" destId="{5D76C5C3-660C-4139-91AA-65AD04BD7C21}" srcOrd="3" destOrd="0" presId="urn:microsoft.com/office/officeart/2018/2/layout/IconVerticalSolidList"/>
    <dgm:cxn modelId="{3AB9B51D-534D-47FF-A8B8-D9AF5351AFFD}" type="presParOf" srcId="{E5D973EC-DDA9-44FE-8D09-C29BF95EBD65}" destId="{522C27FA-8955-41DD-B834-DB5FB7E800B6}" srcOrd="1" destOrd="0" presId="urn:microsoft.com/office/officeart/2018/2/layout/IconVerticalSolidList"/>
    <dgm:cxn modelId="{4C325364-A63C-45A8-B00D-720CD5AC9BEB}" type="presParOf" srcId="{E5D973EC-DDA9-44FE-8D09-C29BF95EBD65}" destId="{4A5ED220-C42D-4E94-A392-458870DDA42A}" srcOrd="2" destOrd="0" presId="urn:microsoft.com/office/officeart/2018/2/layout/IconVerticalSolidList"/>
    <dgm:cxn modelId="{BE24464D-E7A5-456E-AAE4-FB6A2283EC38}" type="presParOf" srcId="{4A5ED220-C42D-4E94-A392-458870DDA42A}" destId="{8E14D649-7FEB-47BB-8FD9-BDF052291927}" srcOrd="0" destOrd="0" presId="urn:microsoft.com/office/officeart/2018/2/layout/IconVerticalSolidList"/>
    <dgm:cxn modelId="{066731D2-ED61-42FF-A906-B5195EF504B8}" type="presParOf" srcId="{4A5ED220-C42D-4E94-A392-458870DDA42A}" destId="{B5E6FDA8-C9B8-478A-9F7C-FBB52276D964}" srcOrd="1" destOrd="0" presId="urn:microsoft.com/office/officeart/2018/2/layout/IconVerticalSolidList"/>
    <dgm:cxn modelId="{2F2EAA96-E37F-416F-B652-D77AFB531CC2}" type="presParOf" srcId="{4A5ED220-C42D-4E94-A392-458870DDA42A}" destId="{32D5A66A-94A0-4C02-832C-2E07AC2049E2}" srcOrd="2" destOrd="0" presId="urn:microsoft.com/office/officeart/2018/2/layout/IconVerticalSolidList"/>
    <dgm:cxn modelId="{43916709-8EA4-4452-9072-330934448D2E}" type="presParOf" srcId="{4A5ED220-C42D-4E94-A392-458870DDA42A}" destId="{DA06C354-3669-4684-A669-EDF2586DD1E5}" srcOrd="3" destOrd="0" presId="urn:microsoft.com/office/officeart/2018/2/layout/IconVerticalSolidList"/>
    <dgm:cxn modelId="{D7489706-A8D3-4BD1-8EC5-3ED4A42EC0C1}" type="presParOf" srcId="{E5D973EC-DDA9-44FE-8D09-C29BF95EBD65}" destId="{473B0108-0B1C-41CF-9B0C-C7C6933E3E62}" srcOrd="3" destOrd="0" presId="urn:microsoft.com/office/officeart/2018/2/layout/IconVerticalSolidList"/>
    <dgm:cxn modelId="{56379187-B473-4293-80B3-478DCCB62445}" type="presParOf" srcId="{E5D973EC-DDA9-44FE-8D09-C29BF95EBD65}" destId="{45EEE263-EFEF-4586-B7D5-62F5D1BA2C5A}" srcOrd="4" destOrd="0" presId="urn:microsoft.com/office/officeart/2018/2/layout/IconVerticalSolidList"/>
    <dgm:cxn modelId="{6418D17B-5991-4760-B575-6536E94FC7A6}" type="presParOf" srcId="{45EEE263-EFEF-4586-B7D5-62F5D1BA2C5A}" destId="{C3F0E806-446B-4C7D-8363-77F5B3321295}" srcOrd="0" destOrd="0" presId="urn:microsoft.com/office/officeart/2018/2/layout/IconVerticalSolidList"/>
    <dgm:cxn modelId="{F5CBE113-DD60-4FEE-8D65-C3CAE937A5FD}" type="presParOf" srcId="{45EEE263-EFEF-4586-B7D5-62F5D1BA2C5A}" destId="{274966C0-9F9E-4FD0-9845-38C45DC5D738}" srcOrd="1" destOrd="0" presId="urn:microsoft.com/office/officeart/2018/2/layout/IconVerticalSolidList"/>
    <dgm:cxn modelId="{110C6F76-09A7-406F-9ABD-E27C2EFDEE60}" type="presParOf" srcId="{45EEE263-EFEF-4586-B7D5-62F5D1BA2C5A}" destId="{D75A09DD-3915-4DB0-B107-48AEA7DF24AC}" srcOrd="2" destOrd="0" presId="urn:microsoft.com/office/officeart/2018/2/layout/IconVerticalSolidList"/>
    <dgm:cxn modelId="{71A5E2C4-3580-45CC-8D45-EDFF67F55614}" type="presParOf" srcId="{45EEE263-EFEF-4586-B7D5-62F5D1BA2C5A}" destId="{998B11BE-D6D4-4D58-9AB8-8FF6071B1F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9D8377-DF12-46AD-8493-4D373A3AC9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D000CCD-9961-42E9-8097-B021AD57EDD9}">
      <dgm:prSet/>
      <dgm:spPr/>
      <dgm:t>
        <a:bodyPr/>
        <a:lstStyle/>
        <a:p>
          <a:r>
            <a:rPr lang="en-US"/>
            <a:t>Automated CI/CD pipelines: build → test → security → deploy with minimal human gates.</a:t>
          </a:r>
        </a:p>
      </dgm:t>
    </dgm:pt>
    <dgm:pt modelId="{B0EEEBD4-E8E4-4189-9E14-10A79CA02F86}" type="parTrans" cxnId="{F6FAC592-FB75-477D-8F44-99C1CBE76762}">
      <dgm:prSet/>
      <dgm:spPr/>
      <dgm:t>
        <a:bodyPr/>
        <a:lstStyle/>
        <a:p>
          <a:endParaRPr lang="en-US"/>
        </a:p>
      </dgm:t>
    </dgm:pt>
    <dgm:pt modelId="{1BCE6D22-9423-4451-85E2-0C5EB7F31FD4}" type="sibTrans" cxnId="{F6FAC592-FB75-477D-8F44-99C1CBE76762}">
      <dgm:prSet/>
      <dgm:spPr/>
      <dgm:t>
        <a:bodyPr/>
        <a:lstStyle/>
        <a:p>
          <a:endParaRPr lang="en-US"/>
        </a:p>
      </dgm:t>
    </dgm:pt>
    <dgm:pt modelId="{28113F63-05B6-4196-903F-67FF39D73600}">
      <dgm:prSet/>
      <dgm:spPr/>
      <dgm:t>
        <a:bodyPr/>
        <a:lstStyle/>
        <a:p>
          <a:r>
            <a:rPr lang="en-US"/>
            <a:t>Small batch sizes &amp; trunk‑based development enable frequent, low‑risk releases.</a:t>
          </a:r>
        </a:p>
      </dgm:t>
    </dgm:pt>
    <dgm:pt modelId="{B212C6CA-356F-4306-A686-FC41506DB002}" type="parTrans" cxnId="{6BE50CB0-434C-41B2-82B7-1DEBB9F56F09}">
      <dgm:prSet/>
      <dgm:spPr/>
      <dgm:t>
        <a:bodyPr/>
        <a:lstStyle/>
        <a:p>
          <a:endParaRPr lang="en-US"/>
        </a:p>
      </dgm:t>
    </dgm:pt>
    <dgm:pt modelId="{1E59EFCB-3802-4632-8DE5-43EBFC1C4F88}" type="sibTrans" cxnId="{6BE50CB0-434C-41B2-82B7-1DEBB9F56F09}">
      <dgm:prSet/>
      <dgm:spPr/>
      <dgm:t>
        <a:bodyPr/>
        <a:lstStyle/>
        <a:p>
          <a:endParaRPr lang="en-US"/>
        </a:p>
      </dgm:t>
    </dgm:pt>
    <dgm:pt modelId="{2406810A-3914-488D-946E-73855BFFD624}">
      <dgm:prSet/>
      <dgm:spPr/>
      <dgm:t>
        <a:bodyPr/>
        <a:lstStyle/>
        <a:p>
          <a:r>
            <a:rPr lang="en-US"/>
            <a:t>Infrastructure as Code, automated rollback, and observability make deployments routine and reversible.</a:t>
          </a:r>
        </a:p>
      </dgm:t>
    </dgm:pt>
    <dgm:pt modelId="{7154BE11-76CA-4EC9-92D2-8AB2CC247AC6}" type="parTrans" cxnId="{EB553692-CB3C-485D-A120-02EFDCF09366}">
      <dgm:prSet/>
      <dgm:spPr/>
      <dgm:t>
        <a:bodyPr/>
        <a:lstStyle/>
        <a:p>
          <a:endParaRPr lang="en-US"/>
        </a:p>
      </dgm:t>
    </dgm:pt>
    <dgm:pt modelId="{57A13E3C-92BA-4BA1-A2F0-A2E843F99C94}" type="sibTrans" cxnId="{EB553692-CB3C-485D-A120-02EFDCF09366}">
      <dgm:prSet/>
      <dgm:spPr/>
      <dgm:t>
        <a:bodyPr/>
        <a:lstStyle/>
        <a:p>
          <a:endParaRPr lang="en-US"/>
        </a:p>
      </dgm:t>
    </dgm:pt>
    <dgm:pt modelId="{300E4C18-9DA5-4334-89A1-FA7C0C48A97F}" type="pres">
      <dgm:prSet presAssocID="{C99D8377-DF12-46AD-8493-4D373A3AC94F}" presName="root" presStyleCnt="0">
        <dgm:presLayoutVars>
          <dgm:dir/>
          <dgm:resizeHandles val="exact"/>
        </dgm:presLayoutVars>
      </dgm:prSet>
      <dgm:spPr/>
    </dgm:pt>
    <dgm:pt modelId="{656E3713-8F0C-4269-9DE9-10BE8DD50A79}" type="pres">
      <dgm:prSet presAssocID="{1D000CCD-9961-42E9-8097-B021AD57EDD9}" presName="compNode" presStyleCnt="0"/>
      <dgm:spPr/>
    </dgm:pt>
    <dgm:pt modelId="{7F8D9180-651A-4A20-8D58-2A794A948BFA}" type="pres">
      <dgm:prSet presAssocID="{1D000CCD-9961-42E9-8097-B021AD57EDD9}" presName="bgRect" presStyleLbl="bgShp" presStyleIdx="0" presStyleCnt="3"/>
      <dgm:spPr/>
    </dgm:pt>
    <dgm:pt modelId="{42CB3A7D-6856-4952-873B-DE8430D83181}" type="pres">
      <dgm:prSet presAssocID="{1D000CCD-9961-42E9-8097-B021AD57ED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42D58C3-52B5-4DEA-A843-45E1A0F5C2B7}" type="pres">
      <dgm:prSet presAssocID="{1D000CCD-9961-42E9-8097-B021AD57EDD9}" presName="spaceRect" presStyleCnt="0"/>
      <dgm:spPr/>
    </dgm:pt>
    <dgm:pt modelId="{9B57D92F-9B09-493E-92EB-F1689C203B0A}" type="pres">
      <dgm:prSet presAssocID="{1D000CCD-9961-42E9-8097-B021AD57EDD9}" presName="parTx" presStyleLbl="revTx" presStyleIdx="0" presStyleCnt="3">
        <dgm:presLayoutVars>
          <dgm:chMax val="0"/>
          <dgm:chPref val="0"/>
        </dgm:presLayoutVars>
      </dgm:prSet>
      <dgm:spPr/>
    </dgm:pt>
    <dgm:pt modelId="{A5149778-4B06-421B-9AAB-851F509FCE6C}" type="pres">
      <dgm:prSet presAssocID="{1BCE6D22-9423-4451-85E2-0C5EB7F31FD4}" presName="sibTrans" presStyleCnt="0"/>
      <dgm:spPr/>
    </dgm:pt>
    <dgm:pt modelId="{2DC2A7D9-5121-49AF-87B2-3D31AF02B017}" type="pres">
      <dgm:prSet presAssocID="{28113F63-05B6-4196-903F-67FF39D73600}" presName="compNode" presStyleCnt="0"/>
      <dgm:spPr/>
    </dgm:pt>
    <dgm:pt modelId="{3D287695-102C-48D4-AEB6-8BA220B74797}" type="pres">
      <dgm:prSet presAssocID="{28113F63-05B6-4196-903F-67FF39D73600}" presName="bgRect" presStyleLbl="bgShp" presStyleIdx="1" presStyleCnt="3"/>
      <dgm:spPr/>
    </dgm:pt>
    <dgm:pt modelId="{38BC4356-B5E9-4A2D-A64D-0A956DD9AFFF}" type="pres">
      <dgm:prSet presAssocID="{28113F63-05B6-4196-903F-67FF39D736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B55FA5D2-9C52-44D6-9FBF-B8B8663F8B44}" type="pres">
      <dgm:prSet presAssocID="{28113F63-05B6-4196-903F-67FF39D73600}" presName="spaceRect" presStyleCnt="0"/>
      <dgm:spPr/>
    </dgm:pt>
    <dgm:pt modelId="{F66BFD0B-083B-49CA-9C92-D827F0877371}" type="pres">
      <dgm:prSet presAssocID="{28113F63-05B6-4196-903F-67FF39D73600}" presName="parTx" presStyleLbl="revTx" presStyleIdx="1" presStyleCnt="3">
        <dgm:presLayoutVars>
          <dgm:chMax val="0"/>
          <dgm:chPref val="0"/>
        </dgm:presLayoutVars>
      </dgm:prSet>
      <dgm:spPr/>
    </dgm:pt>
    <dgm:pt modelId="{9B7A47B2-2E67-45AA-8136-DAC92D410E6F}" type="pres">
      <dgm:prSet presAssocID="{1E59EFCB-3802-4632-8DE5-43EBFC1C4F88}" presName="sibTrans" presStyleCnt="0"/>
      <dgm:spPr/>
    </dgm:pt>
    <dgm:pt modelId="{3A0C5805-AA76-4F01-9650-7059FE7A62C7}" type="pres">
      <dgm:prSet presAssocID="{2406810A-3914-488D-946E-73855BFFD624}" presName="compNode" presStyleCnt="0"/>
      <dgm:spPr/>
    </dgm:pt>
    <dgm:pt modelId="{D40D60B2-D898-47A1-A62D-3409A0681C4E}" type="pres">
      <dgm:prSet presAssocID="{2406810A-3914-488D-946E-73855BFFD624}" presName="bgRect" presStyleLbl="bgShp" presStyleIdx="2" presStyleCnt="3"/>
      <dgm:spPr/>
    </dgm:pt>
    <dgm:pt modelId="{7A9FEC2B-9454-4B36-B4BC-EEA053A2127A}" type="pres">
      <dgm:prSet presAssocID="{2406810A-3914-488D-946E-73855BFFD6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DC56259-8A8E-463D-B0E5-A557CBDC8D28}" type="pres">
      <dgm:prSet presAssocID="{2406810A-3914-488D-946E-73855BFFD624}" presName="spaceRect" presStyleCnt="0"/>
      <dgm:spPr/>
    </dgm:pt>
    <dgm:pt modelId="{D5FB949C-C8A9-4405-B813-A92A18EF80FD}" type="pres">
      <dgm:prSet presAssocID="{2406810A-3914-488D-946E-73855BFFD6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7F73033-33D0-4DD4-B59C-504F9BA56520}" type="presOf" srcId="{28113F63-05B6-4196-903F-67FF39D73600}" destId="{F66BFD0B-083B-49CA-9C92-D827F0877371}" srcOrd="0" destOrd="0" presId="urn:microsoft.com/office/officeart/2018/2/layout/IconVerticalSolidList"/>
    <dgm:cxn modelId="{4B653444-F8CB-4F3C-B7AD-635B96EEB5FC}" type="presOf" srcId="{2406810A-3914-488D-946E-73855BFFD624}" destId="{D5FB949C-C8A9-4405-B813-A92A18EF80FD}" srcOrd="0" destOrd="0" presId="urn:microsoft.com/office/officeart/2018/2/layout/IconVerticalSolidList"/>
    <dgm:cxn modelId="{5B53E986-5CC1-4B3D-ACCC-2FE407E2CD00}" type="presOf" srcId="{1D000CCD-9961-42E9-8097-B021AD57EDD9}" destId="{9B57D92F-9B09-493E-92EB-F1689C203B0A}" srcOrd="0" destOrd="0" presId="urn:microsoft.com/office/officeart/2018/2/layout/IconVerticalSolidList"/>
    <dgm:cxn modelId="{D51F2892-AD14-484D-AD84-D93915EAFE5C}" type="presOf" srcId="{C99D8377-DF12-46AD-8493-4D373A3AC94F}" destId="{300E4C18-9DA5-4334-89A1-FA7C0C48A97F}" srcOrd="0" destOrd="0" presId="urn:microsoft.com/office/officeart/2018/2/layout/IconVerticalSolidList"/>
    <dgm:cxn modelId="{EB553692-CB3C-485D-A120-02EFDCF09366}" srcId="{C99D8377-DF12-46AD-8493-4D373A3AC94F}" destId="{2406810A-3914-488D-946E-73855BFFD624}" srcOrd="2" destOrd="0" parTransId="{7154BE11-76CA-4EC9-92D2-8AB2CC247AC6}" sibTransId="{57A13E3C-92BA-4BA1-A2F0-A2E843F99C94}"/>
    <dgm:cxn modelId="{F6FAC592-FB75-477D-8F44-99C1CBE76762}" srcId="{C99D8377-DF12-46AD-8493-4D373A3AC94F}" destId="{1D000CCD-9961-42E9-8097-B021AD57EDD9}" srcOrd="0" destOrd="0" parTransId="{B0EEEBD4-E8E4-4189-9E14-10A79CA02F86}" sibTransId="{1BCE6D22-9423-4451-85E2-0C5EB7F31FD4}"/>
    <dgm:cxn modelId="{6BE50CB0-434C-41B2-82B7-1DEBB9F56F09}" srcId="{C99D8377-DF12-46AD-8493-4D373A3AC94F}" destId="{28113F63-05B6-4196-903F-67FF39D73600}" srcOrd="1" destOrd="0" parTransId="{B212C6CA-356F-4306-A686-FC41506DB002}" sibTransId="{1E59EFCB-3802-4632-8DE5-43EBFC1C4F88}"/>
    <dgm:cxn modelId="{6D628BA1-C87B-48E3-8E67-6333429BF50E}" type="presParOf" srcId="{300E4C18-9DA5-4334-89A1-FA7C0C48A97F}" destId="{656E3713-8F0C-4269-9DE9-10BE8DD50A79}" srcOrd="0" destOrd="0" presId="urn:microsoft.com/office/officeart/2018/2/layout/IconVerticalSolidList"/>
    <dgm:cxn modelId="{FC670E6E-7CDB-43EB-9C3F-8C691CC22E8A}" type="presParOf" srcId="{656E3713-8F0C-4269-9DE9-10BE8DD50A79}" destId="{7F8D9180-651A-4A20-8D58-2A794A948BFA}" srcOrd="0" destOrd="0" presId="urn:microsoft.com/office/officeart/2018/2/layout/IconVerticalSolidList"/>
    <dgm:cxn modelId="{511CD66F-597F-4864-829C-E4DE5E36C05A}" type="presParOf" srcId="{656E3713-8F0C-4269-9DE9-10BE8DD50A79}" destId="{42CB3A7D-6856-4952-873B-DE8430D83181}" srcOrd="1" destOrd="0" presId="urn:microsoft.com/office/officeart/2018/2/layout/IconVerticalSolidList"/>
    <dgm:cxn modelId="{0576A4DD-CA37-40DD-B19B-EBBA501E8706}" type="presParOf" srcId="{656E3713-8F0C-4269-9DE9-10BE8DD50A79}" destId="{242D58C3-52B5-4DEA-A843-45E1A0F5C2B7}" srcOrd="2" destOrd="0" presId="urn:microsoft.com/office/officeart/2018/2/layout/IconVerticalSolidList"/>
    <dgm:cxn modelId="{55339454-4E32-4D94-B1FA-D42590786B82}" type="presParOf" srcId="{656E3713-8F0C-4269-9DE9-10BE8DD50A79}" destId="{9B57D92F-9B09-493E-92EB-F1689C203B0A}" srcOrd="3" destOrd="0" presId="urn:microsoft.com/office/officeart/2018/2/layout/IconVerticalSolidList"/>
    <dgm:cxn modelId="{6644FC71-FC3F-4B3B-A44D-1F4E5CAD6E93}" type="presParOf" srcId="{300E4C18-9DA5-4334-89A1-FA7C0C48A97F}" destId="{A5149778-4B06-421B-9AAB-851F509FCE6C}" srcOrd="1" destOrd="0" presId="urn:microsoft.com/office/officeart/2018/2/layout/IconVerticalSolidList"/>
    <dgm:cxn modelId="{074C2A14-04EC-459C-9EDE-E888E8498950}" type="presParOf" srcId="{300E4C18-9DA5-4334-89A1-FA7C0C48A97F}" destId="{2DC2A7D9-5121-49AF-87B2-3D31AF02B017}" srcOrd="2" destOrd="0" presId="urn:microsoft.com/office/officeart/2018/2/layout/IconVerticalSolidList"/>
    <dgm:cxn modelId="{CC9AFBFF-32C0-4128-8B3E-FFE70D0EB052}" type="presParOf" srcId="{2DC2A7D9-5121-49AF-87B2-3D31AF02B017}" destId="{3D287695-102C-48D4-AEB6-8BA220B74797}" srcOrd="0" destOrd="0" presId="urn:microsoft.com/office/officeart/2018/2/layout/IconVerticalSolidList"/>
    <dgm:cxn modelId="{48463F1B-08C7-433D-A561-FA62AC8B940D}" type="presParOf" srcId="{2DC2A7D9-5121-49AF-87B2-3D31AF02B017}" destId="{38BC4356-B5E9-4A2D-A64D-0A956DD9AFFF}" srcOrd="1" destOrd="0" presId="urn:microsoft.com/office/officeart/2018/2/layout/IconVerticalSolidList"/>
    <dgm:cxn modelId="{72C4882B-AF75-47AA-9319-A652D3C4C42C}" type="presParOf" srcId="{2DC2A7D9-5121-49AF-87B2-3D31AF02B017}" destId="{B55FA5D2-9C52-44D6-9FBF-B8B8663F8B44}" srcOrd="2" destOrd="0" presId="urn:microsoft.com/office/officeart/2018/2/layout/IconVerticalSolidList"/>
    <dgm:cxn modelId="{B30DF382-DCFE-46FD-9335-F8B2714F8809}" type="presParOf" srcId="{2DC2A7D9-5121-49AF-87B2-3D31AF02B017}" destId="{F66BFD0B-083B-49CA-9C92-D827F0877371}" srcOrd="3" destOrd="0" presId="urn:microsoft.com/office/officeart/2018/2/layout/IconVerticalSolidList"/>
    <dgm:cxn modelId="{CEA441A2-6476-4478-8B42-02CB968326E8}" type="presParOf" srcId="{300E4C18-9DA5-4334-89A1-FA7C0C48A97F}" destId="{9B7A47B2-2E67-45AA-8136-DAC92D410E6F}" srcOrd="3" destOrd="0" presId="urn:microsoft.com/office/officeart/2018/2/layout/IconVerticalSolidList"/>
    <dgm:cxn modelId="{10A3E56A-E521-44D3-BCF8-2039E3DFC07E}" type="presParOf" srcId="{300E4C18-9DA5-4334-89A1-FA7C0C48A97F}" destId="{3A0C5805-AA76-4F01-9650-7059FE7A62C7}" srcOrd="4" destOrd="0" presId="urn:microsoft.com/office/officeart/2018/2/layout/IconVerticalSolidList"/>
    <dgm:cxn modelId="{B347FAEA-F3C5-4A30-BDD3-B7DC2B18E38F}" type="presParOf" srcId="{3A0C5805-AA76-4F01-9650-7059FE7A62C7}" destId="{D40D60B2-D898-47A1-A62D-3409A0681C4E}" srcOrd="0" destOrd="0" presId="urn:microsoft.com/office/officeart/2018/2/layout/IconVerticalSolidList"/>
    <dgm:cxn modelId="{E1466F76-5395-423C-B1B1-24B4BFBAB3C3}" type="presParOf" srcId="{3A0C5805-AA76-4F01-9650-7059FE7A62C7}" destId="{7A9FEC2B-9454-4B36-B4BC-EEA053A2127A}" srcOrd="1" destOrd="0" presId="urn:microsoft.com/office/officeart/2018/2/layout/IconVerticalSolidList"/>
    <dgm:cxn modelId="{9F39BDE1-9BA6-4E6D-819C-469826CCE012}" type="presParOf" srcId="{3A0C5805-AA76-4F01-9650-7059FE7A62C7}" destId="{BDC56259-8A8E-463D-B0E5-A557CBDC8D28}" srcOrd="2" destOrd="0" presId="urn:microsoft.com/office/officeart/2018/2/layout/IconVerticalSolidList"/>
    <dgm:cxn modelId="{7D19AEB2-7732-4A24-AC07-97E333DD590E}" type="presParOf" srcId="{3A0C5805-AA76-4F01-9650-7059FE7A62C7}" destId="{D5FB949C-C8A9-4405-B813-A92A18EF80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62FE1E-7321-42FF-A319-6397AED5629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64202B3-ACFB-4666-AD8A-36DAFC9E52D4}">
      <dgm:prSet/>
      <dgm:spPr/>
      <dgm:t>
        <a:bodyPr/>
        <a:lstStyle/>
        <a:p>
          <a:r>
            <a:rPr lang="en-US"/>
            <a:t>Map the value stream: capture lead vs. processing time at each step; remove bottlenecks.</a:t>
          </a:r>
        </a:p>
      </dgm:t>
    </dgm:pt>
    <dgm:pt modelId="{66AF8744-066A-4130-90CC-B59304A37AE2}" type="parTrans" cxnId="{F82AE747-B51C-4171-A859-65C65EED1225}">
      <dgm:prSet/>
      <dgm:spPr/>
      <dgm:t>
        <a:bodyPr/>
        <a:lstStyle/>
        <a:p>
          <a:endParaRPr lang="en-US"/>
        </a:p>
      </dgm:t>
    </dgm:pt>
    <dgm:pt modelId="{AC3AA040-3F71-4042-B2A1-456510AF41B1}" type="sibTrans" cxnId="{F82AE747-B51C-4171-A859-65C65EED1225}">
      <dgm:prSet/>
      <dgm:spPr/>
      <dgm:t>
        <a:bodyPr/>
        <a:lstStyle/>
        <a:p>
          <a:endParaRPr lang="en-US"/>
        </a:p>
      </dgm:t>
    </dgm:pt>
    <dgm:pt modelId="{D9096F77-43E3-4D21-B1C1-54AB62739E7F}">
      <dgm:prSet/>
      <dgm:spPr/>
      <dgm:t>
        <a:bodyPr/>
        <a:lstStyle/>
        <a:p>
          <a:r>
            <a:rPr lang="en-US"/>
            <a:t>Automate everything credible: builds, tests, security checks, deployments, and infra provisioning.</a:t>
          </a:r>
        </a:p>
      </dgm:t>
    </dgm:pt>
    <dgm:pt modelId="{53D7C1CC-027A-42F1-98A8-1E7F87DD127B}" type="parTrans" cxnId="{4F52F571-0AC5-4758-B269-D7A4E4CDBFA7}">
      <dgm:prSet/>
      <dgm:spPr/>
      <dgm:t>
        <a:bodyPr/>
        <a:lstStyle/>
        <a:p>
          <a:endParaRPr lang="en-US"/>
        </a:p>
      </dgm:t>
    </dgm:pt>
    <dgm:pt modelId="{4316142E-64BD-4FC9-A25D-ACB61AF8B398}" type="sibTrans" cxnId="{4F52F571-0AC5-4758-B269-D7A4E4CDBFA7}">
      <dgm:prSet/>
      <dgm:spPr/>
      <dgm:t>
        <a:bodyPr/>
        <a:lstStyle/>
        <a:p>
          <a:endParaRPr lang="en-US"/>
        </a:p>
      </dgm:t>
    </dgm:pt>
    <dgm:pt modelId="{B4609F2B-5315-4AC0-943D-23A9389646D6}">
      <dgm:prSet/>
      <dgm:spPr/>
      <dgm:t>
        <a:bodyPr/>
        <a:lstStyle/>
        <a:p>
          <a:r>
            <a:rPr lang="en-US"/>
            <a:t>Limit WIP; use feature flags; decouple releases from deploys; measure DORA metrics to guide improvement.</a:t>
          </a:r>
        </a:p>
      </dgm:t>
    </dgm:pt>
    <dgm:pt modelId="{08B4418F-856F-4150-BFE1-16C61DF68E7A}" type="parTrans" cxnId="{98420633-D09A-4843-85F5-943DB9EC2345}">
      <dgm:prSet/>
      <dgm:spPr/>
      <dgm:t>
        <a:bodyPr/>
        <a:lstStyle/>
        <a:p>
          <a:endParaRPr lang="en-US"/>
        </a:p>
      </dgm:t>
    </dgm:pt>
    <dgm:pt modelId="{207B3C1A-1A8F-4CF2-8C40-850A4C1199E8}" type="sibTrans" cxnId="{98420633-D09A-4843-85F5-943DB9EC2345}">
      <dgm:prSet/>
      <dgm:spPr/>
      <dgm:t>
        <a:bodyPr/>
        <a:lstStyle/>
        <a:p>
          <a:endParaRPr lang="en-US"/>
        </a:p>
      </dgm:t>
    </dgm:pt>
    <dgm:pt modelId="{42D0AD49-CC7A-4B2A-89B9-5607E107DC63}" type="pres">
      <dgm:prSet presAssocID="{6E62FE1E-7321-42FF-A319-6397AED56292}" presName="root" presStyleCnt="0">
        <dgm:presLayoutVars>
          <dgm:dir/>
          <dgm:resizeHandles val="exact"/>
        </dgm:presLayoutVars>
      </dgm:prSet>
      <dgm:spPr/>
    </dgm:pt>
    <dgm:pt modelId="{2233F4D7-A5DA-4B51-9218-EABA2397FEBD}" type="pres">
      <dgm:prSet presAssocID="{464202B3-ACFB-4666-AD8A-36DAFC9E52D4}" presName="compNode" presStyleCnt="0"/>
      <dgm:spPr/>
    </dgm:pt>
    <dgm:pt modelId="{87CBDE79-5083-4AF0-A7B3-FFF3433F3F30}" type="pres">
      <dgm:prSet presAssocID="{464202B3-ACFB-4666-AD8A-36DAFC9E52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86EA37F9-C9D0-4360-98EF-F54D85E16FF3}" type="pres">
      <dgm:prSet presAssocID="{464202B3-ACFB-4666-AD8A-36DAFC9E52D4}" presName="spaceRect" presStyleCnt="0"/>
      <dgm:spPr/>
    </dgm:pt>
    <dgm:pt modelId="{555F4297-2871-46A7-BDF5-9C6D34D87AEC}" type="pres">
      <dgm:prSet presAssocID="{464202B3-ACFB-4666-AD8A-36DAFC9E52D4}" presName="textRect" presStyleLbl="revTx" presStyleIdx="0" presStyleCnt="3">
        <dgm:presLayoutVars>
          <dgm:chMax val="1"/>
          <dgm:chPref val="1"/>
        </dgm:presLayoutVars>
      </dgm:prSet>
      <dgm:spPr/>
    </dgm:pt>
    <dgm:pt modelId="{3EF53E63-1758-402A-A7D9-7A118508B7BB}" type="pres">
      <dgm:prSet presAssocID="{AC3AA040-3F71-4042-B2A1-456510AF41B1}" presName="sibTrans" presStyleCnt="0"/>
      <dgm:spPr/>
    </dgm:pt>
    <dgm:pt modelId="{0BFEB9BE-F832-4391-85C2-ECB88010D2F0}" type="pres">
      <dgm:prSet presAssocID="{D9096F77-43E3-4D21-B1C1-54AB62739E7F}" presName="compNode" presStyleCnt="0"/>
      <dgm:spPr/>
    </dgm:pt>
    <dgm:pt modelId="{4B578CB9-4875-4D7A-A68A-7693DE709C7A}" type="pres">
      <dgm:prSet presAssocID="{D9096F77-43E3-4D21-B1C1-54AB62739E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FE24391-B229-4728-85A6-73BC3B4A81C6}" type="pres">
      <dgm:prSet presAssocID="{D9096F77-43E3-4D21-B1C1-54AB62739E7F}" presName="spaceRect" presStyleCnt="0"/>
      <dgm:spPr/>
    </dgm:pt>
    <dgm:pt modelId="{3E66B1DD-9159-4E26-94B0-AA88B3529C6E}" type="pres">
      <dgm:prSet presAssocID="{D9096F77-43E3-4D21-B1C1-54AB62739E7F}" presName="textRect" presStyleLbl="revTx" presStyleIdx="1" presStyleCnt="3">
        <dgm:presLayoutVars>
          <dgm:chMax val="1"/>
          <dgm:chPref val="1"/>
        </dgm:presLayoutVars>
      </dgm:prSet>
      <dgm:spPr/>
    </dgm:pt>
    <dgm:pt modelId="{EDA8F450-1BC7-4481-8197-6DE2FE6F2CCB}" type="pres">
      <dgm:prSet presAssocID="{4316142E-64BD-4FC9-A25D-ACB61AF8B398}" presName="sibTrans" presStyleCnt="0"/>
      <dgm:spPr/>
    </dgm:pt>
    <dgm:pt modelId="{B99A5737-CF8F-408E-8956-6805F54146F7}" type="pres">
      <dgm:prSet presAssocID="{B4609F2B-5315-4AC0-943D-23A9389646D6}" presName="compNode" presStyleCnt="0"/>
      <dgm:spPr/>
    </dgm:pt>
    <dgm:pt modelId="{4C3E7062-3812-41D8-81C1-635E311F3642}" type="pres">
      <dgm:prSet presAssocID="{B4609F2B-5315-4AC0-943D-23A9389646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C973AC94-EBA7-4228-B147-1EDED8A21BE3}" type="pres">
      <dgm:prSet presAssocID="{B4609F2B-5315-4AC0-943D-23A9389646D6}" presName="spaceRect" presStyleCnt="0"/>
      <dgm:spPr/>
    </dgm:pt>
    <dgm:pt modelId="{A0FEB395-ADEE-43BB-BDE9-3BEB4B23D97B}" type="pres">
      <dgm:prSet presAssocID="{B4609F2B-5315-4AC0-943D-23A9389646D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8420633-D09A-4843-85F5-943DB9EC2345}" srcId="{6E62FE1E-7321-42FF-A319-6397AED56292}" destId="{B4609F2B-5315-4AC0-943D-23A9389646D6}" srcOrd="2" destOrd="0" parTransId="{08B4418F-856F-4150-BFE1-16C61DF68E7A}" sibTransId="{207B3C1A-1A8F-4CF2-8C40-850A4C1199E8}"/>
    <dgm:cxn modelId="{F82AE747-B51C-4171-A859-65C65EED1225}" srcId="{6E62FE1E-7321-42FF-A319-6397AED56292}" destId="{464202B3-ACFB-4666-AD8A-36DAFC9E52D4}" srcOrd="0" destOrd="0" parTransId="{66AF8744-066A-4130-90CC-B59304A37AE2}" sibTransId="{AC3AA040-3F71-4042-B2A1-456510AF41B1}"/>
    <dgm:cxn modelId="{4F52F571-0AC5-4758-B269-D7A4E4CDBFA7}" srcId="{6E62FE1E-7321-42FF-A319-6397AED56292}" destId="{D9096F77-43E3-4D21-B1C1-54AB62739E7F}" srcOrd="1" destOrd="0" parTransId="{53D7C1CC-027A-42F1-98A8-1E7F87DD127B}" sibTransId="{4316142E-64BD-4FC9-A25D-ACB61AF8B398}"/>
    <dgm:cxn modelId="{A75945D1-A975-4738-B968-2A19BC18AC8F}" type="presOf" srcId="{D9096F77-43E3-4D21-B1C1-54AB62739E7F}" destId="{3E66B1DD-9159-4E26-94B0-AA88B3529C6E}" srcOrd="0" destOrd="0" presId="urn:microsoft.com/office/officeart/2018/2/layout/IconLabelList"/>
    <dgm:cxn modelId="{2AED7EE6-BB0B-4620-BE76-96EB09B9B73B}" type="presOf" srcId="{6E62FE1E-7321-42FF-A319-6397AED56292}" destId="{42D0AD49-CC7A-4B2A-89B9-5607E107DC63}" srcOrd="0" destOrd="0" presId="urn:microsoft.com/office/officeart/2018/2/layout/IconLabelList"/>
    <dgm:cxn modelId="{07806FEE-7149-4916-B1A4-2E6C0B4D94EB}" type="presOf" srcId="{B4609F2B-5315-4AC0-943D-23A9389646D6}" destId="{A0FEB395-ADEE-43BB-BDE9-3BEB4B23D97B}" srcOrd="0" destOrd="0" presId="urn:microsoft.com/office/officeart/2018/2/layout/IconLabelList"/>
    <dgm:cxn modelId="{AA3E80F4-C02B-4291-8D0B-FBD99F7FBC72}" type="presOf" srcId="{464202B3-ACFB-4666-AD8A-36DAFC9E52D4}" destId="{555F4297-2871-46A7-BDF5-9C6D34D87AEC}" srcOrd="0" destOrd="0" presId="urn:microsoft.com/office/officeart/2018/2/layout/IconLabelList"/>
    <dgm:cxn modelId="{789610E7-5F4F-4795-9C91-1F1CAF4BCA71}" type="presParOf" srcId="{42D0AD49-CC7A-4B2A-89B9-5607E107DC63}" destId="{2233F4D7-A5DA-4B51-9218-EABA2397FEBD}" srcOrd="0" destOrd="0" presId="urn:microsoft.com/office/officeart/2018/2/layout/IconLabelList"/>
    <dgm:cxn modelId="{0B2E4648-2D10-4870-8EF4-C27D6B1A204D}" type="presParOf" srcId="{2233F4D7-A5DA-4B51-9218-EABA2397FEBD}" destId="{87CBDE79-5083-4AF0-A7B3-FFF3433F3F30}" srcOrd="0" destOrd="0" presId="urn:microsoft.com/office/officeart/2018/2/layout/IconLabelList"/>
    <dgm:cxn modelId="{D304F996-D9E3-41D8-AD61-EDD72F838F43}" type="presParOf" srcId="{2233F4D7-A5DA-4B51-9218-EABA2397FEBD}" destId="{86EA37F9-C9D0-4360-98EF-F54D85E16FF3}" srcOrd="1" destOrd="0" presId="urn:microsoft.com/office/officeart/2018/2/layout/IconLabelList"/>
    <dgm:cxn modelId="{597DDB2A-7249-4A78-B8EB-E3BF1807B7C9}" type="presParOf" srcId="{2233F4D7-A5DA-4B51-9218-EABA2397FEBD}" destId="{555F4297-2871-46A7-BDF5-9C6D34D87AEC}" srcOrd="2" destOrd="0" presId="urn:microsoft.com/office/officeart/2018/2/layout/IconLabelList"/>
    <dgm:cxn modelId="{E9B20B84-EC5B-4E5B-8058-D5C5922D3FCC}" type="presParOf" srcId="{42D0AD49-CC7A-4B2A-89B9-5607E107DC63}" destId="{3EF53E63-1758-402A-A7D9-7A118508B7BB}" srcOrd="1" destOrd="0" presId="urn:microsoft.com/office/officeart/2018/2/layout/IconLabelList"/>
    <dgm:cxn modelId="{B22A5299-815B-45FC-A07F-95E076A52D60}" type="presParOf" srcId="{42D0AD49-CC7A-4B2A-89B9-5607E107DC63}" destId="{0BFEB9BE-F832-4391-85C2-ECB88010D2F0}" srcOrd="2" destOrd="0" presId="urn:microsoft.com/office/officeart/2018/2/layout/IconLabelList"/>
    <dgm:cxn modelId="{21D49BE0-5E88-4AD2-866C-2947D558867D}" type="presParOf" srcId="{0BFEB9BE-F832-4391-85C2-ECB88010D2F0}" destId="{4B578CB9-4875-4D7A-A68A-7693DE709C7A}" srcOrd="0" destOrd="0" presId="urn:microsoft.com/office/officeart/2018/2/layout/IconLabelList"/>
    <dgm:cxn modelId="{505F9FCC-9362-4807-AE2E-94B0AF119D14}" type="presParOf" srcId="{0BFEB9BE-F832-4391-85C2-ECB88010D2F0}" destId="{0FE24391-B229-4728-85A6-73BC3B4A81C6}" srcOrd="1" destOrd="0" presId="urn:microsoft.com/office/officeart/2018/2/layout/IconLabelList"/>
    <dgm:cxn modelId="{5F42B4AF-E4CE-4ECD-8894-3C16B36D75BC}" type="presParOf" srcId="{0BFEB9BE-F832-4391-85C2-ECB88010D2F0}" destId="{3E66B1DD-9159-4E26-94B0-AA88B3529C6E}" srcOrd="2" destOrd="0" presId="urn:microsoft.com/office/officeart/2018/2/layout/IconLabelList"/>
    <dgm:cxn modelId="{AE893A58-A067-44F3-81D6-1092CB59BB2F}" type="presParOf" srcId="{42D0AD49-CC7A-4B2A-89B9-5607E107DC63}" destId="{EDA8F450-1BC7-4481-8197-6DE2FE6F2CCB}" srcOrd="3" destOrd="0" presId="urn:microsoft.com/office/officeart/2018/2/layout/IconLabelList"/>
    <dgm:cxn modelId="{3EE4E4C4-E67C-4C70-9650-99B07125A958}" type="presParOf" srcId="{42D0AD49-CC7A-4B2A-89B9-5607E107DC63}" destId="{B99A5737-CF8F-408E-8956-6805F54146F7}" srcOrd="4" destOrd="0" presId="urn:microsoft.com/office/officeart/2018/2/layout/IconLabelList"/>
    <dgm:cxn modelId="{F04B846A-5442-4037-B44C-5C2D90C0C975}" type="presParOf" srcId="{B99A5737-CF8F-408E-8956-6805F54146F7}" destId="{4C3E7062-3812-41D8-81C1-635E311F3642}" srcOrd="0" destOrd="0" presId="urn:microsoft.com/office/officeart/2018/2/layout/IconLabelList"/>
    <dgm:cxn modelId="{2CFABACC-C590-4881-B7E4-27627AEB4423}" type="presParOf" srcId="{B99A5737-CF8F-408E-8956-6805F54146F7}" destId="{C973AC94-EBA7-4228-B147-1EDED8A21BE3}" srcOrd="1" destOrd="0" presId="urn:microsoft.com/office/officeart/2018/2/layout/IconLabelList"/>
    <dgm:cxn modelId="{1A20F9EC-58D4-40D3-AD81-D5B3C2C08985}" type="presParOf" srcId="{B99A5737-CF8F-408E-8956-6805F54146F7}" destId="{A0FEB395-ADEE-43BB-BDE9-3BEB4B23D9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544090-2439-4134-82B7-9A57C9031D11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E326F07-20B1-47F8-A13C-7D36895105A7}">
      <dgm:prSet/>
      <dgm:spPr/>
      <dgm:t>
        <a:bodyPr/>
        <a:lstStyle/>
        <a:p>
          <a:r>
            <a:rPr lang="en-US"/>
            <a:t>IT Revolution: "Understanding the Work in Our Value Stream and Improving Flow" (value stream, metrics, %C/A).</a:t>
          </a:r>
        </a:p>
      </dgm:t>
    </dgm:pt>
    <dgm:pt modelId="{7A19202E-EA51-4B3E-A76E-44EE4D893CD9}" type="parTrans" cxnId="{745830ED-BFC8-4D72-847C-AB7297E793A9}">
      <dgm:prSet/>
      <dgm:spPr/>
      <dgm:t>
        <a:bodyPr/>
        <a:lstStyle/>
        <a:p>
          <a:endParaRPr lang="en-US"/>
        </a:p>
      </dgm:t>
    </dgm:pt>
    <dgm:pt modelId="{96DCD01D-92D9-4D0A-B403-7AFF4CFF2339}" type="sibTrans" cxnId="{745830ED-BFC8-4D72-847C-AB7297E793A9}">
      <dgm:prSet/>
      <dgm:spPr/>
      <dgm:t>
        <a:bodyPr/>
        <a:lstStyle/>
        <a:p>
          <a:endParaRPr lang="en-US"/>
        </a:p>
      </dgm:t>
    </dgm:pt>
    <dgm:pt modelId="{18197A3E-78C7-4269-82F3-A269AEA21534}">
      <dgm:prSet/>
      <dgm:spPr/>
      <dgm:t>
        <a:bodyPr/>
        <a:lstStyle/>
        <a:p>
          <a:r>
            <a:rPr lang="en-US"/>
            <a:t>IT Revolution: "Cycle Time vs. Lead Time" (differences and definitions).</a:t>
          </a:r>
        </a:p>
      </dgm:t>
    </dgm:pt>
    <dgm:pt modelId="{0AE23833-6FB5-44A2-951B-2431F586A4F8}" type="parTrans" cxnId="{1CAF6A65-04F3-42ED-BA60-87BC8B4533BF}">
      <dgm:prSet/>
      <dgm:spPr/>
      <dgm:t>
        <a:bodyPr/>
        <a:lstStyle/>
        <a:p>
          <a:endParaRPr lang="en-US"/>
        </a:p>
      </dgm:t>
    </dgm:pt>
    <dgm:pt modelId="{2000C02D-553A-48D4-8386-A80302D59490}" type="sibTrans" cxnId="{1CAF6A65-04F3-42ED-BA60-87BC8B4533BF}">
      <dgm:prSet/>
      <dgm:spPr/>
      <dgm:t>
        <a:bodyPr/>
        <a:lstStyle/>
        <a:p>
          <a:endParaRPr lang="en-US"/>
        </a:p>
      </dgm:t>
    </dgm:pt>
    <dgm:pt modelId="{F96ADB69-5182-45BA-B53A-C3ECEEBE5492}">
      <dgm:prSet/>
      <dgm:spPr/>
      <dgm:t>
        <a:bodyPr/>
        <a:lstStyle/>
        <a:p>
          <a:r>
            <a:rPr lang="en-US"/>
            <a:t>Atlassian: "4 Key DevOps Metrics to Know" (lead time for changes).</a:t>
          </a:r>
        </a:p>
      </dgm:t>
    </dgm:pt>
    <dgm:pt modelId="{A6CDC0B9-86D1-4C45-8401-18A3C8B575A2}" type="parTrans" cxnId="{BBDBB27F-8442-425D-B714-113847E9244F}">
      <dgm:prSet/>
      <dgm:spPr/>
      <dgm:t>
        <a:bodyPr/>
        <a:lstStyle/>
        <a:p>
          <a:endParaRPr lang="en-US"/>
        </a:p>
      </dgm:t>
    </dgm:pt>
    <dgm:pt modelId="{AB67EC26-CE9F-41B1-BF64-6006383E04C5}" type="sibTrans" cxnId="{BBDBB27F-8442-425D-B714-113847E9244F}">
      <dgm:prSet/>
      <dgm:spPr/>
      <dgm:t>
        <a:bodyPr/>
        <a:lstStyle/>
        <a:p>
          <a:endParaRPr lang="en-US"/>
        </a:p>
      </dgm:t>
    </dgm:pt>
    <dgm:pt modelId="{11BFBBCA-D6AB-4A80-8DDE-211C6B16B26D}">
      <dgm:prSet/>
      <dgm:spPr/>
      <dgm:t>
        <a:bodyPr/>
        <a:lstStyle/>
        <a:p>
          <a:r>
            <a:rPr lang="en-US"/>
            <a:t>Google Cloud Blog: "Using the Four Keys to measure your DevOps performance" (lead time measurement).</a:t>
          </a:r>
        </a:p>
      </dgm:t>
    </dgm:pt>
    <dgm:pt modelId="{E565EAE5-C5BA-4A59-92CE-190B3C45539A}" type="parTrans" cxnId="{EF215D7B-D3B7-449E-BAA6-ADAB4C7DC9B6}">
      <dgm:prSet/>
      <dgm:spPr/>
      <dgm:t>
        <a:bodyPr/>
        <a:lstStyle/>
        <a:p>
          <a:endParaRPr lang="en-US"/>
        </a:p>
      </dgm:t>
    </dgm:pt>
    <dgm:pt modelId="{0C409F2F-E53E-46B8-BA3B-0A58F66732A6}" type="sibTrans" cxnId="{EF215D7B-D3B7-449E-BAA6-ADAB4C7DC9B6}">
      <dgm:prSet/>
      <dgm:spPr/>
      <dgm:t>
        <a:bodyPr/>
        <a:lstStyle/>
        <a:p>
          <a:endParaRPr lang="en-US"/>
        </a:p>
      </dgm:t>
    </dgm:pt>
    <dgm:pt modelId="{3429DB3B-2755-4B3F-857E-6D91C6F72063}">
      <dgm:prSet/>
      <dgm:spPr/>
      <dgm:t>
        <a:bodyPr/>
        <a:lstStyle/>
        <a:p>
          <a:r>
            <a:rPr lang="en-US"/>
            <a:t>Gearset study via ITPro: "Software deployments are plagued by delays" (avg ~3.8 months delays).</a:t>
          </a:r>
        </a:p>
      </dgm:t>
    </dgm:pt>
    <dgm:pt modelId="{0C605BCE-68EE-4FA0-88FC-BB229BAB4E0C}" type="parTrans" cxnId="{D6F83B40-186C-4BD9-B506-150A661CADBA}">
      <dgm:prSet/>
      <dgm:spPr/>
      <dgm:t>
        <a:bodyPr/>
        <a:lstStyle/>
        <a:p>
          <a:endParaRPr lang="en-US"/>
        </a:p>
      </dgm:t>
    </dgm:pt>
    <dgm:pt modelId="{CFB81CBD-FC72-407D-8CC8-AC4986BA1EF0}" type="sibTrans" cxnId="{D6F83B40-186C-4BD9-B506-150A661CADBA}">
      <dgm:prSet/>
      <dgm:spPr/>
      <dgm:t>
        <a:bodyPr/>
        <a:lstStyle/>
        <a:p>
          <a:endParaRPr lang="en-US"/>
        </a:p>
      </dgm:t>
    </dgm:pt>
    <dgm:pt modelId="{9D8A0F09-371C-456B-9BA7-5E3D1413553A}">
      <dgm:prSet/>
      <dgm:spPr/>
      <dgm:t>
        <a:bodyPr/>
        <a:lstStyle/>
        <a:p>
          <a:r>
            <a:rPr lang="en-US"/>
            <a:t>Readingraphics: "Book Summary – The DevOps Handbook" (DevOps goal: accelerate flow).</a:t>
          </a:r>
        </a:p>
      </dgm:t>
    </dgm:pt>
    <dgm:pt modelId="{60E72263-64BB-4CBD-8B64-FFE7DD5ADF99}" type="parTrans" cxnId="{00D080CF-C47B-4239-8AEF-B0DE2445D9B1}">
      <dgm:prSet/>
      <dgm:spPr/>
      <dgm:t>
        <a:bodyPr/>
        <a:lstStyle/>
        <a:p>
          <a:endParaRPr lang="en-US"/>
        </a:p>
      </dgm:t>
    </dgm:pt>
    <dgm:pt modelId="{43BC3BA2-E105-477B-AE0F-8BDDD9106ACF}" type="sibTrans" cxnId="{00D080CF-C47B-4239-8AEF-B0DE2445D9B1}">
      <dgm:prSet/>
      <dgm:spPr/>
      <dgm:t>
        <a:bodyPr/>
        <a:lstStyle/>
        <a:p>
          <a:endParaRPr lang="en-US"/>
        </a:p>
      </dgm:t>
    </dgm:pt>
    <dgm:pt modelId="{187FE49F-559E-4122-9017-F6217870F835}">
      <dgm:prSet/>
      <dgm:spPr/>
      <dgm:t>
        <a:bodyPr/>
        <a:lstStyle/>
        <a:p>
          <a:r>
            <a:rPr lang="en-US"/>
            <a:t>Course Textbook: pp. 9–10 (lead time vs processing time; months → minutes scenario).</a:t>
          </a:r>
        </a:p>
      </dgm:t>
    </dgm:pt>
    <dgm:pt modelId="{3EE26A37-F720-4E38-9981-B470D7045604}" type="parTrans" cxnId="{4FAD6912-2A1B-4003-8513-24B38A4BB83A}">
      <dgm:prSet/>
      <dgm:spPr/>
      <dgm:t>
        <a:bodyPr/>
        <a:lstStyle/>
        <a:p>
          <a:endParaRPr lang="en-US"/>
        </a:p>
      </dgm:t>
    </dgm:pt>
    <dgm:pt modelId="{E6FB3656-05D0-49DA-BFFC-5AAEA20E90A0}" type="sibTrans" cxnId="{4FAD6912-2A1B-4003-8513-24B38A4BB83A}">
      <dgm:prSet/>
      <dgm:spPr/>
      <dgm:t>
        <a:bodyPr/>
        <a:lstStyle/>
        <a:p>
          <a:endParaRPr lang="en-US"/>
        </a:p>
      </dgm:t>
    </dgm:pt>
    <dgm:pt modelId="{61AE09CF-6F60-435F-A72E-4A966E56EDD6}" type="pres">
      <dgm:prSet presAssocID="{E5544090-2439-4134-82B7-9A57C9031D11}" presName="vert0" presStyleCnt="0">
        <dgm:presLayoutVars>
          <dgm:dir/>
          <dgm:animOne val="branch"/>
          <dgm:animLvl val="lvl"/>
        </dgm:presLayoutVars>
      </dgm:prSet>
      <dgm:spPr/>
    </dgm:pt>
    <dgm:pt modelId="{487DB290-782C-4F53-8D4A-5BBCFB5331A3}" type="pres">
      <dgm:prSet presAssocID="{1E326F07-20B1-47F8-A13C-7D36895105A7}" presName="thickLine" presStyleLbl="alignNode1" presStyleIdx="0" presStyleCnt="7"/>
      <dgm:spPr/>
    </dgm:pt>
    <dgm:pt modelId="{023EAB41-5176-4D90-992A-13BFD98BA303}" type="pres">
      <dgm:prSet presAssocID="{1E326F07-20B1-47F8-A13C-7D36895105A7}" presName="horz1" presStyleCnt="0"/>
      <dgm:spPr/>
    </dgm:pt>
    <dgm:pt modelId="{D791D942-79B5-47B4-B498-27832A725606}" type="pres">
      <dgm:prSet presAssocID="{1E326F07-20B1-47F8-A13C-7D36895105A7}" presName="tx1" presStyleLbl="revTx" presStyleIdx="0" presStyleCnt="7"/>
      <dgm:spPr/>
    </dgm:pt>
    <dgm:pt modelId="{1DB3D629-6FDB-4EAE-871C-401ABF629B00}" type="pres">
      <dgm:prSet presAssocID="{1E326F07-20B1-47F8-A13C-7D36895105A7}" presName="vert1" presStyleCnt="0"/>
      <dgm:spPr/>
    </dgm:pt>
    <dgm:pt modelId="{F8F06DDD-59BB-4457-B5D2-EB13C7130D39}" type="pres">
      <dgm:prSet presAssocID="{18197A3E-78C7-4269-82F3-A269AEA21534}" presName="thickLine" presStyleLbl="alignNode1" presStyleIdx="1" presStyleCnt="7"/>
      <dgm:spPr/>
    </dgm:pt>
    <dgm:pt modelId="{018189B6-C472-44E4-AFE4-F3ED9E20726A}" type="pres">
      <dgm:prSet presAssocID="{18197A3E-78C7-4269-82F3-A269AEA21534}" presName="horz1" presStyleCnt="0"/>
      <dgm:spPr/>
    </dgm:pt>
    <dgm:pt modelId="{A6D0DA2E-2B75-4C56-852D-860725225E23}" type="pres">
      <dgm:prSet presAssocID="{18197A3E-78C7-4269-82F3-A269AEA21534}" presName="tx1" presStyleLbl="revTx" presStyleIdx="1" presStyleCnt="7"/>
      <dgm:spPr/>
    </dgm:pt>
    <dgm:pt modelId="{F30B74B4-54F5-4F5E-B4EA-3A011F200C78}" type="pres">
      <dgm:prSet presAssocID="{18197A3E-78C7-4269-82F3-A269AEA21534}" presName="vert1" presStyleCnt="0"/>
      <dgm:spPr/>
    </dgm:pt>
    <dgm:pt modelId="{8DA9E7DC-13C8-4ADC-9E3F-3B14FDF87322}" type="pres">
      <dgm:prSet presAssocID="{F96ADB69-5182-45BA-B53A-C3ECEEBE5492}" presName="thickLine" presStyleLbl="alignNode1" presStyleIdx="2" presStyleCnt="7"/>
      <dgm:spPr/>
    </dgm:pt>
    <dgm:pt modelId="{D3717F5F-8315-4000-9F85-25EBAE4153B1}" type="pres">
      <dgm:prSet presAssocID="{F96ADB69-5182-45BA-B53A-C3ECEEBE5492}" presName="horz1" presStyleCnt="0"/>
      <dgm:spPr/>
    </dgm:pt>
    <dgm:pt modelId="{85D21044-4B01-4861-B54A-C34E830B6032}" type="pres">
      <dgm:prSet presAssocID="{F96ADB69-5182-45BA-B53A-C3ECEEBE5492}" presName="tx1" presStyleLbl="revTx" presStyleIdx="2" presStyleCnt="7"/>
      <dgm:spPr/>
    </dgm:pt>
    <dgm:pt modelId="{31971F66-722B-4974-B07F-F8D85D838D5E}" type="pres">
      <dgm:prSet presAssocID="{F96ADB69-5182-45BA-B53A-C3ECEEBE5492}" presName="vert1" presStyleCnt="0"/>
      <dgm:spPr/>
    </dgm:pt>
    <dgm:pt modelId="{25EFDAFE-115D-4805-AF8A-ED8F67F34227}" type="pres">
      <dgm:prSet presAssocID="{11BFBBCA-D6AB-4A80-8DDE-211C6B16B26D}" presName="thickLine" presStyleLbl="alignNode1" presStyleIdx="3" presStyleCnt="7"/>
      <dgm:spPr/>
    </dgm:pt>
    <dgm:pt modelId="{082E5C13-85AD-4E4A-AF04-F3D7A3291C6E}" type="pres">
      <dgm:prSet presAssocID="{11BFBBCA-D6AB-4A80-8DDE-211C6B16B26D}" presName="horz1" presStyleCnt="0"/>
      <dgm:spPr/>
    </dgm:pt>
    <dgm:pt modelId="{5E637CB3-24F0-4128-B3B0-AC22CAC641A2}" type="pres">
      <dgm:prSet presAssocID="{11BFBBCA-D6AB-4A80-8DDE-211C6B16B26D}" presName="tx1" presStyleLbl="revTx" presStyleIdx="3" presStyleCnt="7"/>
      <dgm:spPr/>
    </dgm:pt>
    <dgm:pt modelId="{5E8C0B91-9102-4C16-876E-A6F247B579DF}" type="pres">
      <dgm:prSet presAssocID="{11BFBBCA-D6AB-4A80-8DDE-211C6B16B26D}" presName="vert1" presStyleCnt="0"/>
      <dgm:spPr/>
    </dgm:pt>
    <dgm:pt modelId="{048CBAFB-3EEC-4D12-B9DA-289535F10AEE}" type="pres">
      <dgm:prSet presAssocID="{3429DB3B-2755-4B3F-857E-6D91C6F72063}" presName="thickLine" presStyleLbl="alignNode1" presStyleIdx="4" presStyleCnt="7"/>
      <dgm:spPr/>
    </dgm:pt>
    <dgm:pt modelId="{CBAA977D-4058-4C15-A5A7-479E0D304A06}" type="pres">
      <dgm:prSet presAssocID="{3429DB3B-2755-4B3F-857E-6D91C6F72063}" presName="horz1" presStyleCnt="0"/>
      <dgm:spPr/>
    </dgm:pt>
    <dgm:pt modelId="{E6B590F0-36E5-4B8A-9CBD-4770AF1C5727}" type="pres">
      <dgm:prSet presAssocID="{3429DB3B-2755-4B3F-857E-6D91C6F72063}" presName="tx1" presStyleLbl="revTx" presStyleIdx="4" presStyleCnt="7"/>
      <dgm:spPr/>
    </dgm:pt>
    <dgm:pt modelId="{410F9081-11EF-488D-82CA-A6A5A28F923B}" type="pres">
      <dgm:prSet presAssocID="{3429DB3B-2755-4B3F-857E-6D91C6F72063}" presName="vert1" presStyleCnt="0"/>
      <dgm:spPr/>
    </dgm:pt>
    <dgm:pt modelId="{628B25B2-0696-469D-9F88-AF3AD1715444}" type="pres">
      <dgm:prSet presAssocID="{9D8A0F09-371C-456B-9BA7-5E3D1413553A}" presName="thickLine" presStyleLbl="alignNode1" presStyleIdx="5" presStyleCnt="7"/>
      <dgm:spPr/>
    </dgm:pt>
    <dgm:pt modelId="{EC13A602-DEC3-4310-9ADB-064A120CC455}" type="pres">
      <dgm:prSet presAssocID="{9D8A0F09-371C-456B-9BA7-5E3D1413553A}" presName="horz1" presStyleCnt="0"/>
      <dgm:spPr/>
    </dgm:pt>
    <dgm:pt modelId="{A186BA49-6AD8-4F93-A036-EB3EA2FA6014}" type="pres">
      <dgm:prSet presAssocID="{9D8A0F09-371C-456B-9BA7-5E3D1413553A}" presName="tx1" presStyleLbl="revTx" presStyleIdx="5" presStyleCnt="7"/>
      <dgm:spPr/>
    </dgm:pt>
    <dgm:pt modelId="{1BC55982-426C-4FAE-A915-78122F9309C2}" type="pres">
      <dgm:prSet presAssocID="{9D8A0F09-371C-456B-9BA7-5E3D1413553A}" presName="vert1" presStyleCnt="0"/>
      <dgm:spPr/>
    </dgm:pt>
    <dgm:pt modelId="{7C9D50A6-43D1-44D3-8050-091EC164F324}" type="pres">
      <dgm:prSet presAssocID="{187FE49F-559E-4122-9017-F6217870F835}" presName="thickLine" presStyleLbl="alignNode1" presStyleIdx="6" presStyleCnt="7"/>
      <dgm:spPr/>
    </dgm:pt>
    <dgm:pt modelId="{D82B6558-3AB9-4A0C-9F86-C82D5B386D64}" type="pres">
      <dgm:prSet presAssocID="{187FE49F-559E-4122-9017-F6217870F835}" presName="horz1" presStyleCnt="0"/>
      <dgm:spPr/>
    </dgm:pt>
    <dgm:pt modelId="{E17BCB91-4C81-4D63-B833-9CAFB424B500}" type="pres">
      <dgm:prSet presAssocID="{187FE49F-559E-4122-9017-F6217870F835}" presName="tx1" presStyleLbl="revTx" presStyleIdx="6" presStyleCnt="7"/>
      <dgm:spPr/>
    </dgm:pt>
    <dgm:pt modelId="{8B1CF71B-31FA-4FB8-8BCE-2D58E9E7B7A6}" type="pres">
      <dgm:prSet presAssocID="{187FE49F-559E-4122-9017-F6217870F835}" presName="vert1" presStyleCnt="0"/>
      <dgm:spPr/>
    </dgm:pt>
  </dgm:ptLst>
  <dgm:cxnLst>
    <dgm:cxn modelId="{4FAD6912-2A1B-4003-8513-24B38A4BB83A}" srcId="{E5544090-2439-4134-82B7-9A57C9031D11}" destId="{187FE49F-559E-4122-9017-F6217870F835}" srcOrd="6" destOrd="0" parTransId="{3EE26A37-F720-4E38-9981-B470D7045604}" sibTransId="{E6FB3656-05D0-49DA-BFFC-5AAEA20E90A0}"/>
    <dgm:cxn modelId="{1F3B2D3C-70E1-4E40-8C65-A15519E2E65D}" type="presOf" srcId="{9D8A0F09-371C-456B-9BA7-5E3D1413553A}" destId="{A186BA49-6AD8-4F93-A036-EB3EA2FA6014}" srcOrd="0" destOrd="0" presId="urn:microsoft.com/office/officeart/2008/layout/LinedList"/>
    <dgm:cxn modelId="{D6F83B40-186C-4BD9-B506-150A661CADBA}" srcId="{E5544090-2439-4134-82B7-9A57C9031D11}" destId="{3429DB3B-2755-4B3F-857E-6D91C6F72063}" srcOrd="4" destOrd="0" parTransId="{0C605BCE-68EE-4FA0-88FC-BB229BAB4E0C}" sibTransId="{CFB81CBD-FC72-407D-8CC8-AC4986BA1EF0}"/>
    <dgm:cxn modelId="{23B5FF43-9EED-4F4C-A5B6-6D308B8E3EC2}" type="presOf" srcId="{187FE49F-559E-4122-9017-F6217870F835}" destId="{E17BCB91-4C81-4D63-B833-9CAFB424B500}" srcOrd="0" destOrd="0" presId="urn:microsoft.com/office/officeart/2008/layout/LinedList"/>
    <dgm:cxn modelId="{1CAF6A65-04F3-42ED-BA60-87BC8B4533BF}" srcId="{E5544090-2439-4134-82B7-9A57C9031D11}" destId="{18197A3E-78C7-4269-82F3-A269AEA21534}" srcOrd="1" destOrd="0" parTransId="{0AE23833-6FB5-44A2-951B-2431F586A4F8}" sibTransId="{2000C02D-553A-48D4-8386-A80302D59490}"/>
    <dgm:cxn modelId="{298F0C66-1CF4-4E0A-92A6-826E5C1715EE}" type="presOf" srcId="{F96ADB69-5182-45BA-B53A-C3ECEEBE5492}" destId="{85D21044-4B01-4861-B54A-C34E830B6032}" srcOrd="0" destOrd="0" presId="urn:microsoft.com/office/officeart/2008/layout/LinedList"/>
    <dgm:cxn modelId="{2995D74B-A5BE-456C-B148-E4455CBA4BD0}" type="presOf" srcId="{18197A3E-78C7-4269-82F3-A269AEA21534}" destId="{A6D0DA2E-2B75-4C56-852D-860725225E23}" srcOrd="0" destOrd="0" presId="urn:microsoft.com/office/officeart/2008/layout/LinedList"/>
    <dgm:cxn modelId="{2B6AFC4B-CC6D-4F40-997B-8ECEADE0F9EA}" type="presOf" srcId="{1E326F07-20B1-47F8-A13C-7D36895105A7}" destId="{D791D942-79B5-47B4-B498-27832A725606}" srcOrd="0" destOrd="0" presId="urn:microsoft.com/office/officeart/2008/layout/LinedList"/>
    <dgm:cxn modelId="{EF215D7B-D3B7-449E-BAA6-ADAB4C7DC9B6}" srcId="{E5544090-2439-4134-82B7-9A57C9031D11}" destId="{11BFBBCA-D6AB-4A80-8DDE-211C6B16B26D}" srcOrd="3" destOrd="0" parTransId="{E565EAE5-C5BA-4A59-92CE-190B3C45539A}" sibTransId="{0C409F2F-E53E-46B8-BA3B-0A58F66732A6}"/>
    <dgm:cxn modelId="{BBDBB27F-8442-425D-B714-113847E9244F}" srcId="{E5544090-2439-4134-82B7-9A57C9031D11}" destId="{F96ADB69-5182-45BA-B53A-C3ECEEBE5492}" srcOrd="2" destOrd="0" parTransId="{A6CDC0B9-86D1-4C45-8401-18A3C8B575A2}" sibTransId="{AB67EC26-CE9F-41B1-BF64-6006383E04C5}"/>
    <dgm:cxn modelId="{2B07548D-47ED-422D-BEC5-166443E72CBF}" type="presOf" srcId="{11BFBBCA-D6AB-4A80-8DDE-211C6B16B26D}" destId="{5E637CB3-24F0-4128-B3B0-AC22CAC641A2}" srcOrd="0" destOrd="0" presId="urn:microsoft.com/office/officeart/2008/layout/LinedList"/>
    <dgm:cxn modelId="{B7D9BB96-87EA-4C52-B52B-A39FC730C60D}" type="presOf" srcId="{E5544090-2439-4134-82B7-9A57C9031D11}" destId="{61AE09CF-6F60-435F-A72E-4A966E56EDD6}" srcOrd="0" destOrd="0" presId="urn:microsoft.com/office/officeart/2008/layout/LinedList"/>
    <dgm:cxn modelId="{00D080CF-C47B-4239-8AEF-B0DE2445D9B1}" srcId="{E5544090-2439-4134-82B7-9A57C9031D11}" destId="{9D8A0F09-371C-456B-9BA7-5E3D1413553A}" srcOrd="5" destOrd="0" parTransId="{60E72263-64BB-4CBD-8B64-FFE7DD5ADF99}" sibTransId="{43BC3BA2-E105-477B-AE0F-8BDDD9106ACF}"/>
    <dgm:cxn modelId="{7B2026D3-D1DB-49B0-913F-DF85FA5C7854}" type="presOf" srcId="{3429DB3B-2755-4B3F-857E-6D91C6F72063}" destId="{E6B590F0-36E5-4B8A-9CBD-4770AF1C5727}" srcOrd="0" destOrd="0" presId="urn:microsoft.com/office/officeart/2008/layout/LinedList"/>
    <dgm:cxn modelId="{745830ED-BFC8-4D72-847C-AB7297E793A9}" srcId="{E5544090-2439-4134-82B7-9A57C9031D11}" destId="{1E326F07-20B1-47F8-A13C-7D36895105A7}" srcOrd="0" destOrd="0" parTransId="{7A19202E-EA51-4B3E-A76E-44EE4D893CD9}" sibTransId="{96DCD01D-92D9-4D0A-B403-7AFF4CFF2339}"/>
    <dgm:cxn modelId="{C6E0B3E8-2A53-4AE1-BA24-479BD297ADC6}" type="presParOf" srcId="{61AE09CF-6F60-435F-A72E-4A966E56EDD6}" destId="{487DB290-782C-4F53-8D4A-5BBCFB5331A3}" srcOrd="0" destOrd="0" presId="urn:microsoft.com/office/officeart/2008/layout/LinedList"/>
    <dgm:cxn modelId="{DC115A62-0D91-4A22-BF4F-28FA14EBDCC3}" type="presParOf" srcId="{61AE09CF-6F60-435F-A72E-4A966E56EDD6}" destId="{023EAB41-5176-4D90-992A-13BFD98BA303}" srcOrd="1" destOrd="0" presId="urn:microsoft.com/office/officeart/2008/layout/LinedList"/>
    <dgm:cxn modelId="{5A4783A9-D17D-4F5C-AAE5-7C32EA132A3D}" type="presParOf" srcId="{023EAB41-5176-4D90-992A-13BFD98BA303}" destId="{D791D942-79B5-47B4-B498-27832A725606}" srcOrd="0" destOrd="0" presId="urn:microsoft.com/office/officeart/2008/layout/LinedList"/>
    <dgm:cxn modelId="{89B66F02-5B12-4983-B780-D7DBC0C0EE13}" type="presParOf" srcId="{023EAB41-5176-4D90-992A-13BFD98BA303}" destId="{1DB3D629-6FDB-4EAE-871C-401ABF629B00}" srcOrd="1" destOrd="0" presId="urn:microsoft.com/office/officeart/2008/layout/LinedList"/>
    <dgm:cxn modelId="{F14B3FB5-2940-4892-8506-91C598376C8E}" type="presParOf" srcId="{61AE09CF-6F60-435F-A72E-4A966E56EDD6}" destId="{F8F06DDD-59BB-4457-B5D2-EB13C7130D39}" srcOrd="2" destOrd="0" presId="urn:microsoft.com/office/officeart/2008/layout/LinedList"/>
    <dgm:cxn modelId="{1BCC82BE-D3A5-4E51-AA1D-6C7DABD34BFA}" type="presParOf" srcId="{61AE09CF-6F60-435F-A72E-4A966E56EDD6}" destId="{018189B6-C472-44E4-AFE4-F3ED9E20726A}" srcOrd="3" destOrd="0" presId="urn:microsoft.com/office/officeart/2008/layout/LinedList"/>
    <dgm:cxn modelId="{EDC81064-325A-4002-B496-B0A5967D62BE}" type="presParOf" srcId="{018189B6-C472-44E4-AFE4-F3ED9E20726A}" destId="{A6D0DA2E-2B75-4C56-852D-860725225E23}" srcOrd="0" destOrd="0" presId="urn:microsoft.com/office/officeart/2008/layout/LinedList"/>
    <dgm:cxn modelId="{C4436E68-F8EF-4E25-BEFF-A7265000CAD5}" type="presParOf" srcId="{018189B6-C472-44E4-AFE4-F3ED9E20726A}" destId="{F30B74B4-54F5-4F5E-B4EA-3A011F200C78}" srcOrd="1" destOrd="0" presId="urn:microsoft.com/office/officeart/2008/layout/LinedList"/>
    <dgm:cxn modelId="{989C5502-E73D-4463-8ED2-EF00254373D6}" type="presParOf" srcId="{61AE09CF-6F60-435F-A72E-4A966E56EDD6}" destId="{8DA9E7DC-13C8-4ADC-9E3F-3B14FDF87322}" srcOrd="4" destOrd="0" presId="urn:microsoft.com/office/officeart/2008/layout/LinedList"/>
    <dgm:cxn modelId="{E302F57F-E2BA-4191-B8A2-B9D5F9474FED}" type="presParOf" srcId="{61AE09CF-6F60-435F-A72E-4A966E56EDD6}" destId="{D3717F5F-8315-4000-9F85-25EBAE4153B1}" srcOrd="5" destOrd="0" presId="urn:microsoft.com/office/officeart/2008/layout/LinedList"/>
    <dgm:cxn modelId="{9935F4CB-10F6-469E-89AC-481CC3F2BEA7}" type="presParOf" srcId="{D3717F5F-8315-4000-9F85-25EBAE4153B1}" destId="{85D21044-4B01-4861-B54A-C34E830B6032}" srcOrd="0" destOrd="0" presId="urn:microsoft.com/office/officeart/2008/layout/LinedList"/>
    <dgm:cxn modelId="{4BF73D18-37DF-4331-AAAF-DB70D59B3F71}" type="presParOf" srcId="{D3717F5F-8315-4000-9F85-25EBAE4153B1}" destId="{31971F66-722B-4974-B07F-F8D85D838D5E}" srcOrd="1" destOrd="0" presId="urn:microsoft.com/office/officeart/2008/layout/LinedList"/>
    <dgm:cxn modelId="{854114B1-7ABA-4F30-9FF5-4DE6377DFE9B}" type="presParOf" srcId="{61AE09CF-6F60-435F-A72E-4A966E56EDD6}" destId="{25EFDAFE-115D-4805-AF8A-ED8F67F34227}" srcOrd="6" destOrd="0" presId="urn:microsoft.com/office/officeart/2008/layout/LinedList"/>
    <dgm:cxn modelId="{BA8EF3B1-4319-4D9D-9365-17196E7579A5}" type="presParOf" srcId="{61AE09CF-6F60-435F-A72E-4A966E56EDD6}" destId="{082E5C13-85AD-4E4A-AF04-F3D7A3291C6E}" srcOrd="7" destOrd="0" presId="urn:microsoft.com/office/officeart/2008/layout/LinedList"/>
    <dgm:cxn modelId="{F9341566-C109-4999-A1A2-5A64317A4F88}" type="presParOf" srcId="{082E5C13-85AD-4E4A-AF04-F3D7A3291C6E}" destId="{5E637CB3-24F0-4128-B3B0-AC22CAC641A2}" srcOrd="0" destOrd="0" presId="urn:microsoft.com/office/officeart/2008/layout/LinedList"/>
    <dgm:cxn modelId="{61AB7C07-BCA3-425F-9811-EB54A430C443}" type="presParOf" srcId="{082E5C13-85AD-4E4A-AF04-F3D7A3291C6E}" destId="{5E8C0B91-9102-4C16-876E-A6F247B579DF}" srcOrd="1" destOrd="0" presId="urn:microsoft.com/office/officeart/2008/layout/LinedList"/>
    <dgm:cxn modelId="{AACCC87D-9AA2-44D1-AAFC-10AD064E5881}" type="presParOf" srcId="{61AE09CF-6F60-435F-A72E-4A966E56EDD6}" destId="{048CBAFB-3EEC-4D12-B9DA-289535F10AEE}" srcOrd="8" destOrd="0" presId="urn:microsoft.com/office/officeart/2008/layout/LinedList"/>
    <dgm:cxn modelId="{4CC010E4-D8BE-4530-8959-BA68584CE496}" type="presParOf" srcId="{61AE09CF-6F60-435F-A72E-4A966E56EDD6}" destId="{CBAA977D-4058-4C15-A5A7-479E0D304A06}" srcOrd="9" destOrd="0" presId="urn:microsoft.com/office/officeart/2008/layout/LinedList"/>
    <dgm:cxn modelId="{1FAD45FE-D6A7-4E9D-8007-CAABB14419FB}" type="presParOf" srcId="{CBAA977D-4058-4C15-A5A7-479E0D304A06}" destId="{E6B590F0-36E5-4B8A-9CBD-4770AF1C5727}" srcOrd="0" destOrd="0" presId="urn:microsoft.com/office/officeart/2008/layout/LinedList"/>
    <dgm:cxn modelId="{12E3A67A-6651-4656-951B-9BEAD5C6CE15}" type="presParOf" srcId="{CBAA977D-4058-4C15-A5A7-479E0D304A06}" destId="{410F9081-11EF-488D-82CA-A6A5A28F923B}" srcOrd="1" destOrd="0" presId="urn:microsoft.com/office/officeart/2008/layout/LinedList"/>
    <dgm:cxn modelId="{51981C70-BD04-4AD1-8046-C09C704E75C2}" type="presParOf" srcId="{61AE09CF-6F60-435F-A72E-4A966E56EDD6}" destId="{628B25B2-0696-469D-9F88-AF3AD1715444}" srcOrd="10" destOrd="0" presId="urn:microsoft.com/office/officeart/2008/layout/LinedList"/>
    <dgm:cxn modelId="{9EC0B77A-D3C6-4F4D-8A9B-383819D9AA3F}" type="presParOf" srcId="{61AE09CF-6F60-435F-A72E-4A966E56EDD6}" destId="{EC13A602-DEC3-4310-9ADB-064A120CC455}" srcOrd="11" destOrd="0" presId="urn:microsoft.com/office/officeart/2008/layout/LinedList"/>
    <dgm:cxn modelId="{1075BF5A-CC46-4BFE-BB45-77B76622FF4D}" type="presParOf" srcId="{EC13A602-DEC3-4310-9ADB-064A120CC455}" destId="{A186BA49-6AD8-4F93-A036-EB3EA2FA6014}" srcOrd="0" destOrd="0" presId="urn:microsoft.com/office/officeart/2008/layout/LinedList"/>
    <dgm:cxn modelId="{E9D2C956-2E25-4096-9797-D76E2035B6A4}" type="presParOf" srcId="{EC13A602-DEC3-4310-9ADB-064A120CC455}" destId="{1BC55982-426C-4FAE-A915-78122F9309C2}" srcOrd="1" destOrd="0" presId="urn:microsoft.com/office/officeart/2008/layout/LinedList"/>
    <dgm:cxn modelId="{65E4F3DB-FD47-43BE-8FFB-573564AF6EEC}" type="presParOf" srcId="{61AE09CF-6F60-435F-A72E-4A966E56EDD6}" destId="{7C9D50A6-43D1-44D3-8050-091EC164F324}" srcOrd="12" destOrd="0" presId="urn:microsoft.com/office/officeart/2008/layout/LinedList"/>
    <dgm:cxn modelId="{519F8E17-E1DE-40D9-A339-BF4D5397814B}" type="presParOf" srcId="{61AE09CF-6F60-435F-A72E-4A966E56EDD6}" destId="{D82B6558-3AB9-4A0C-9F86-C82D5B386D64}" srcOrd="13" destOrd="0" presId="urn:microsoft.com/office/officeart/2008/layout/LinedList"/>
    <dgm:cxn modelId="{03B6B16A-8D58-4C72-8EFD-39A5341712E5}" type="presParOf" srcId="{D82B6558-3AB9-4A0C-9F86-C82D5B386D64}" destId="{E17BCB91-4C81-4D63-B833-9CAFB424B500}" srcOrd="0" destOrd="0" presId="urn:microsoft.com/office/officeart/2008/layout/LinedList"/>
    <dgm:cxn modelId="{8657B8AC-2F24-452E-9EFA-EC75C91280E3}" type="presParOf" srcId="{D82B6558-3AB9-4A0C-9F86-C82D5B386D64}" destId="{8B1CF71B-31FA-4FB8-8BCE-2D58E9E7B7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9826D-F67A-4F4D-B7A3-C8743F7CD8C3}">
      <dsp:nvSpPr>
        <dsp:cNvPr id="0" name=""/>
        <dsp:cNvSpPr/>
      </dsp:nvSpPr>
      <dsp:spPr>
        <a:xfrm>
          <a:off x="518185" y="76890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793F-1B4D-4782-AA48-935AA1A06345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BF92D-0141-400A-A7AE-031AED8FB5EA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Lead Time: total elapsed time from request/commit to running in production.</a:t>
          </a:r>
        </a:p>
      </dsp:txBody>
      <dsp:txXfrm>
        <a:off x="46529" y="2703902"/>
        <a:ext cx="2418750" cy="720000"/>
      </dsp:txXfrm>
    </dsp:sp>
    <dsp:sp modelId="{6AAA73D6-CF1D-4240-AD5A-E7A08E74CAEA}">
      <dsp:nvSpPr>
        <dsp:cNvPr id="0" name=""/>
        <dsp:cNvSpPr/>
      </dsp:nvSpPr>
      <dsp:spPr>
        <a:xfrm>
          <a:off x="3360216" y="76890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3A510-E14C-40DA-9AF7-130914816A03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39976-6B54-4986-9A30-0C32BD4A0EC0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Processing (Cycle) Time: the actual hands‑on time to complete a step or change.</a:t>
          </a:r>
        </a:p>
      </dsp:txBody>
      <dsp:txXfrm>
        <a:off x="2888560" y="2703902"/>
        <a:ext cx="2418750" cy="720000"/>
      </dsp:txXfrm>
    </dsp:sp>
    <dsp:sp modelId="{91F74501-633B-458E-B2AB-EEC36376C889}">
      <dsp:nvSpPr>
        <dsp:cNvPr id="0" name=""/>
        <dsp:cNvSpPr/>
      </dsp:nvSpPr>
      <dsp:spPr>
        <a:xfrm>
          <a:off x="6202248" y="76890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3982C-5687-4AF1-8365-798070DF300F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FC120-1142-4837-96A4-2E75D28B1069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% Complete &amp; Accurate: quality of outputs handed to the next step (no rework needed).</a:t>
          </a:r>
        </a:p>
      </dsp:txBody>
      <dsp:txXfrm>
        <a:off x="5730591" y="2703902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BA207-1682-46D8-98A1-A3C76CC5DD73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42111-232D-475F-BEC8-45971736D95C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Lead Time = waiting + work time across the entire flow (what customers experience).</a:t>
          </a:r>
        </a:p>
      </dsp:txBody>
      <dsp:txXfrm>
        <a:off x="78583" y="2435142"/>
        <a:ext cx="2399612" cy="720000"/>
      </dsp:txXfrm>
    </dsp:sp>
    <dsp:sp modelId="{D23055CB-38B8-415B-81D8-1F547B0C9EBF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CCFB7-DAB3-48FD-B30D-37828EE39EEF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Processing Time = touch time actually spent doing the work in a given step.</a:t>
          </a:r>
        </a:p>
      </dsp:txBody>
      <dsp:txXfrm>
        <a:off x="2898129" y="2435142"/>
        <a:ext cx="2399612" cy="720000"/>
      </dsp:txXfrm>
    </dsp:sp>
    <dsp:sp modelId="{D75863BA-B5E2-4E73-86EF-70AC941C5099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F231A-D2A9-4C6A-AFBA-88E79DEEC8D4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Implication: Long queues, approvals, or environment waits stretch lead time even when processing time is short.</a:t>
          </a:r>
        </a:p>
      </dsp:txBody>
      <dsp:txXfrm>
        <a:off x="5717674" y="2435142"/>
        <a:ext cx="23996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7F651-EBC9-48FD-BD64-1320BB69B753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7440B-67D4-466B-A874-9E9F6CB703AC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6C5C3-660C-4139-91AA-65AD04BD7C21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Symptoms: long manual test cycles, change advisory boards, environment bottlenecks, and handoffs across silos.</a:t>
          </a:r>
        </a:p>
      </dsp:txBody>
      <dsp:txXfrm>
        <a:off x="1437631" y="531"/>
        <a:ext cx="6449068" cy="1244702"/>
      </dsp:txXfrm>
    </dsp:sp>
    <dsp:sp modelId="{8E14D649-7FEB-47BB-8FD9-BDF052291927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6FDA8-C9B8-478A-9F7C-FBB52276D964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6C354-3669-4684-A669-EDF2586DD1E5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Result: release lead times measured in months and painful weekends/late‑night deployments.</a:t>
          </a:r>
        </a:p>
      </dsp:txBody>
      <dsp:txXfrm>
        <a:off x="1437631" y="1556410"/>
        <a:ext cx="6449068" cy="1244702"/>
      </dsp:txXfrm>
    </dsp:sp>
    <dsp:sp modelId="{C3F0E806-446B-4C7D-8363-77F5B3321295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966C0-9F9E-4FD0-9845-38C45DC5D738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B11BE-D6D4-4D58-9AB8-8FF6071B1F13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Recent data point: many orgs report average deployment delays ≈ 3.8 months due to skills gaps and low automation.</a:t>
          </a:r>
        </a:p>
      </dsp:txBody>
      <dsp:txXfrm>
        <a:off x="1437631" y="3112289"/>
        <a:ext cx="6449068" cy="1244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D9180-651A-4A20-8D58-2A794A948BFA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B3A7D-6856-4952-873B-DE8430D83181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7D92F-9B09-493E-92EB-F1689C203B0A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Automated CI/CD pipelines: build → test → security → deploy with minimal human gates.</a:t>
          </a:r>
        </a:p>
      </dsp:txBody>
      <dsp:txXfrm>
        <a:off x="1437631" y="531"/>
        <a:ext cx="6449068" cy="1244702"/>
      </dsp:txXfrm>
    </dsp:sp>
    <dsp:sp modelId="{3D287695-102C-48D4-AEB6-8BA220B74797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C4356-B5E9-4A2D-A64D-0A956DD9AFFF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BFD0B-083B-49CA-9C92-D827F0877371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Small batch sizes &amp; trunk‑based development enable frequent, low‑risk releases.</a:t>
          </a:r>
        </a:p>
      </dsp:txBody>
      <dsp:txXfrm>
        <a:off x="1437631" y="1556410"/>
        <a:ext cx="6449068" cy="1244702"/>
      </dsp:txXfrm>
    </dsp:sp>
    <dsp:sp modelId="{D40D60B2-D898-47A1-A62D-3409A0681C4E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FEC2B-9454-4B36-B4BC-EEA053A2127A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B949C-C8A9-4405-B813-A92A18EF80FD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Infrastructure as Code, automated rollback, and observability make deployments routine and reversible.</a:t>
          </a:r>
        </a:p>
      </dsp:txBody>
      <dsp:txXfrm>
        <a:off x="1437631" y="3112289"/>
        <a:ext cx="6449068" cy="12447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BDE79-5083-4AF0-A7B3-FFF3433F3F30}">
      <dsp:nvSpPr>
        <dsp:cNvPr id="0" name=""/>
        <dsp:cNvSpPr/>
      </dsp:nvSpPr>
      <dsp:spPr>
        <a:xfrm>
          <a:off x="890763" y="1178037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F4297-2871-46A7-BDF5-9C6D34D87AEC}">
      <dsp:nvSpPr>
        <dsp:cNvPr id="0" name=""/>
        <dsp:cNvSpPr/>
      </dsp:nvSpPr>
      <dsp:spPr>
        <a:xfrm>
          <a:off x="291148" y="2459486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Map the value stream: capture lead vs. processing time at each step; remove bottlenecks.</a:t>
          </a:r>
        </a:p>
      </dsp:txBody>
      <dsp:txXfrm>
        <a:off x="291148" y="2459486"/>
        <a:ext cx="2180418" cy="720000"/>
      </dsp:txXfrm>
    </dsp:sp>
    <dsp:sp modelId="{4B578CB9-4875-4D7A-A68A-7693DE709C7A}">
      <dsp:nvSpPr>
        <dsp:cNvPr id="0" name=""/>
        <dsp:cNvSpPr/>
      </dsp:nvSpPr>
      <dsp:spPr>
        <a:xfrm>
          <a:off x="3452755" y="1178037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6B1DD-9159-4E26-94B0-AA88B3529C6E}">
      <dsp:nvSpPr>
        <dsp:cNvPr id="0" name=""/>
        <dsp:cNvSpPr/>
      </dsp:nvSpPr>
      <dsp:spPr>
        <a:xfrm>
          <a:off x="2853140" y="2459486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Automate everything credible: builds, tests, security checks, deployments, and infra provisioning.</a:t>
          </a:r>
        </a:p>
      </dsp:txBody>
      <dsp:txXfrm>
        <a:off x="2853140" y="2459486"/>
        <a:ext cx="2180418" cy="720000"/>
      </dsp:txXfrm>
    </dsp:sp>
    <dsp:sp modelId="{4C3E7062-3812-41D8-81C1-635E311F3642}">
      <dsp:nvSpPr>
        <dsp:cNvPr id="0" name=""/>
        <dsp:cNvSpPr/>
      </dsp:nvSpPr>
      <dsp:spPr>
        <a:xfrm>
          <a:off x="6014747" y="1178037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EB395-ADEE-43BB-BDE9-3BEB4B23D97B}">
      <dsp:nvSpPr>
        <dsp:cNvPr id="0" name=""/>
        <dsp:cNvSpPr/>
      </dsp:nvSpPr>
      <dsp:spPr>
        <a:xfrm>
          <a:off x="5415132" y="2459486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Limit WIP; use feature flags; decouple releases from deploys; measure DORA metrics to guide improvement.</a:t>
          </a:r>
        </a:p>
      </dsp:txBody>
      <dsp:txXfrm>
        <a:off x="5415132" y="2459486"/>
        <a:ext cx="218041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DB290-782C-4F53-8D4A-5BBCFB5331A3}">
      <dsp:nvSpPr>
        <dsp:cNvPr id="0" name=""/>
        <dsp:cNvSpPr/>
      </dsp:nvSpPr>
      <dsp:spPr>
        <a:xfrm>
          <a:off x="0" y="478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1D942-79B5-47B4-B498-27832A725606}">
      <dsp:nvSpPr>
        <dsp:cNvPr id="0" name=""/>
        <dsp:cNvSpPr/>
      </dsp:nvSpPr>
      <dsp:spPr>
        <a:xfrm>
          <a:off x="0" y="478"/>
          <a:ext cx="3993357" cy="55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Revolution: "Understanding the Work in Our Value Stream and Improving Flow" (value stream, metrics, %C/A).</a:t>
          </a:r>
        </a:p>
      </dsp:txBody>
      <dsp:txXfrm>
        <a:off x="0" y="478"/>
        <a:ext cx="3993357" cy="559797"/>
      </dsp:txXfrm>
    </dsp:sp>
    <dsp:sp modelId="{F8F06DDD-59BB-4457-B5D2-EB13C7130D39}">
      <dsp:nvSpPr>
        <dsp:cNvPr id="0" name=""/>
        <dsp:cNvSpPr/>
      </dsp:nvSpPr>
      <dsp:spPr>
        <a:xfrm>
          <a:off x="0" y="560275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0DA2E-2B75-4C56-852D-860725225E23}">
      <dsp:nvSpPr>
        <dsp:cNvPr id="0" name=""/>
        <dsp:cNvSpPr/>
      </dsp:nvSpPr>
      <dsp:spPr>
        <a:xfrm>
          <a:off x="0" y="560275"/>
          <a:ext cx="3993357" cy="55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Revolution: "Cycle Time vs. Lead Time" (differences and definitions).</a:t>
          </a:r>
        </a:p>
      </dsp:txBody>
      <dsp:txXfrm>
        <a:off x="0" y="560275"/>
        <a:ext cx="3993357" cy="559797"/>
      </dsp:txXfrm>
    </dsp:sp>
    <dsp:sp modelId="{8DA9E7DC-13C8-4ADC-9E3F-3B14FDF87322}">
      <dsp:nvSpPr>
        <dsp:cNvPr id="0" name=""/>
        <dsp:cNvSpPr/>
      </dsp:nvSpPr>
      <dsp:spPr>
        <a:xfrm>
          <a:off x="0" y="1120073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21044-4B01-4861-B54A-C34E830B6032}">
      <dsp:nvSpPr>
        <dsp:cNvPr id="0" name=""/>
        <dsp:cNvSpPr/>
      </dsp:nvSpPr>
      <dsp:spPr>
        <a:xfrm>
          <a:off x="0" y="1120073"/>
          <a:ext cx="3993357" cy="55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Atlassian: "4 Key DevOps Metrics to Know" (lead time for changes).</a:t>
          </a:r>
        </a:p>
      </dsp:txBody>
      <dsp:txXfrm>
        <a:off x="0" y="1120073"/>
        <a:ext cx="3993357" cy="559797"/>
      </dsp:txXfrm>
    </dsp:sp>
    <dsp:sp modelId="{25EFDAFE-115D-4805-AF8A-ED8F67F34227}">
      <dsp:nvSpPr>
        <dsp:cNvPr id="0" name=""/>
        <dsp:cNvSpPr/>
      </dsp:nvSpPr>
      <dsp:spPr>
        <a:xfrm>
          <a:off x="0" y="1679870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37CB3-24F0-4128-B3B0-AC22CAC641A2}">
      <dsp:nvSpPr>
        <dsp:cNvPr id="0" name=""/>
        <dsp:cNvSpPr/>
      </dsp:nvSpPr>
      <dsp:spPr>
        <a:xfrm>
          <a:off x="0" y="1679870"/>
          <a:ext cx="3993357" cy="55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Google Cloud Blog: "Using the Four Keys to measure your DevOps performance" (lead time measurement).</a:t>
          </a:r>
        </a:p>
      </dsp:txBody>
      <dsp:txXfrm>
        <a:off x="0" y="1679870"/>
        <a:ext cx="3993357" cy="559797"/>
      </dsp:txXfrm>
    </dsp:sp>
    <dsp:sp modelId="{048CBAFB-3EEC-4D12-B9DA-289535F10AEE}">
      <dsp:nvSpPr>
        <dsp:cNvPr id="0" name=""/>
        <dsp:cNvSpPr/>
      </dsp:nvSpPr>
      <dsp:spPr>
        <a:xfrm>
          <a:off x="0" y="2239667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590F0-36E5-4B8A-9CBD-4770AF1C5727}">
      <dsp:nvSpPr>
        <dsp:cNvPr id="0" name=""/>
        <dsp:cNvSpPr/>
      </dsp:nvSpPr>
      <dsp:spPr>
        <a:xfrm>
          <a:off x="0" y="2239667"/>
          <a:ext cx="3993357" cy="55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Gearset study via ITPro: "Software deployments are plagued by delays" (avg ~3.8 months delays).</a:t>
          </a:r>
        </a:p>
      </dsp:txBody>
      <dsp:txXfrm>
        <a:off x="0" y="2239667"/>
        <a:ext cx="3993357" cy="559797"/>
      </dsp:txXfrm>
    </dsp:sp>
    <dsp:sp modelId="{628B25B2-0696-469D-9F88-AF3AD1715444}">
      <dsp:nvSpPr>
        <dsp:cNvPr id="0" name=""/>
        <dsp:cNvSpPr/>
      </dsp:nvSpPr>
      <dsp:spPr>
        <a:xfrm>
          <a:off x="0" y="2799464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6BA49-6AD8-4F93-A036-EB3EA2FA6014}">
      <dsp:nvSpPr>
        <dsp:cNvPr id="0" name=""/>
        <dsp:cNvSpPr/>
      </dsp:nvSpPr>
      <dsp:spPr>
        <a:xfrm>
          <a:off x="0" y="2799464"/>
          <a:ext cx="3993357" cy="55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Readingraphics: "Book Summary – The DevOps Handbook" (DevOps goal: accelerate flow).</a:t>
          </a:r>
        </a:p>
      </dsp:txBody>
      <dsp:txXfrm>
        <a:off x="0" y="2799464"/>
        <a:ext cx="3993357" cy="559797"/>
      </dsp:txXfrm>
    </dsp:sp>
    <dsp:sp modelId="{7C9D50A6-43D1-44D3-8050-091EC164F324}">
      <dsp:nvSpPr>
        <dsp:cNvPr id="0" name=""/>
        <dsp:cNvSpPr/>
      </dsp:nvSpPr>
      <dsp:spPr>
        <a:xfrm>
          <a:off x="0" y="3359262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BCB91-4C81-4D63-B833-9CAFB424B500}">
      <dsp:nvSpPr>
        <dsp:cNvPr id="0" name=""/>
        <dsp:cNvSpPr/>
      </dsp:nvSpPr>
      <dsp:spPr>
        <a:xfrm>
          <a:off x="0" y="3359262"/>
          <a:ext cx="3993357" cy="55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Course Textbook: pp. 9–10 (lead time vs processing time; months → minutes scenario).</a:t>
          </a:r>
        </a:p>
      </dsp:txBody>
      <dsp:txXfrm>
        <a:off x="0" y="3359262"/>
        <a:ext cx="3993357" cy="559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A73B852B-A9B4-5573-12BD-ADC570BCD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967" r="14818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The Technology Value Stream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Lead Time vs. Processing Time • From Months to Minutes with DevOps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Prepared for: Vaneshiea Bell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What is the Technology Value Stream?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The end‑to‑end flow of work from idea → development → operations → customer (and feedback back to development).</a:t>
            </a:r>
          </a:p>
          <a:p>
            <a:r>
              <a:rPr lang="en-US" sz="1700"/>
              <a:t>Focus: make work visible, reduce handoffs, improve flow, and increase quality.</a:t>
            </a:r>
          </a:p>
          <a:p>
            <a:r>
              <a:rPr lang="en-US" sz="1700"/>
              <a:t>Measured with lead time, processing (cycle) time, and % Complete &amp; Accurate (%C/A).</a:t>
            </a:r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98AD4135-7D6A-1A39-5498-B756EE34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05" r="12145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Key Metrics in the Value Stream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1ADA87-DD81-E0E1-808A-000D5733CF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22689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>
                <a:solidFill>
                  <a:srgbClr val="FFFFFF"/>
                </a:solidFill>
              </a:rPr>
              <a:t>Lead Time vs. Processing Time (Course Textbook p. 9)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49F437-8442-2173-6E4D-872C7B9FC6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03038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Common Scenario—Deployments Take Months (Course Textbook p. 10)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B33BEE-1978-6FD9-3CD4-52A040C2C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530227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DevOps Ideal—Deployments in Minutes (Course Textbook p. 10)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4949A9-67A7-27FF-C17E-754137B97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477189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How to Move from Months → Minutes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899039-6A0E-1963-DFCC-352B2849E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291998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Graphic—Lead Time Now vs. Ideal (Hours)</a:t>
            </a:r>
          </a:p>
        </p:txBody>
      </p:sp>
      <p:pic>
        <p:nvPicPr>
          <p:cNvPr id="3" name="Picture 2" descr="lead_time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4" y="1966293"/>
            <a:ext cx="7420269" cy="4452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en-US" sz="3100"/>
              <a:t>References &amp; Citations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03B11-7DFD-B41A-EE58-416BF455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19" r="31109" b="1"/>
          <a:stretch>
            <a:fillRect/>
          </a:stretch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05DA7C-34DA-F022-86C8-2CA332F50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97490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552</Words>
  <Application>Microsoft Office PowerPoint</Application>
  <PresentationFormat>On-screen Show (4:3)</PresentationFormat>
  <Paragraphs>36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The Technology Value Stream</vt:lpstr>
      <vt:lpstr>What is the Technology Value Stream?</vt:lpstr>
      <vt:lpstr>Key Metrics in the Value Stream</vt:lpstr>
      <vt:lpstr>Lead Time vs. Processing Time (Course Textbook p. 9)</vt:lpstr>
      <vt:lpstr>Common Scenario—Deployments Take Months (Course Textbook p. 10)</vt:lpstr>
      <vt:lpstr>DevOps Ideal—Deployments in Minutes (Course Textbook p. 10)</vt:lpstr>
      <vt:lpstr>How to Move from Months → Minutes</vt:lpstr>
      <vt:lpstr>Graphic—Lead Time Now vs. Ideal (Hours)</vt:lpstr>
      <vt:lpstr>References &amp; Citations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vaneshiea bell</cp:lastModifiedBy>
  <cp:revision>2</cp:revision>
  <dcterms:created xsi:type="dcterms:W3CDTF">2013-01-27T09:14:16Z</dcterms:created>
  <dcterms:modified xsi:type="dcterms:W3CDTF">2025-08-15T18:10:52Z</dcterms:modified>
  <cp:category/>
</cp:coreProperties>
</file>